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73" r:id="rId1"/>
  </p:sldMasterIdLst>
  <p:notesMasterIdLst>
    <p:notesMasterId r:id="rId15"/>
  </p:notesMasterIdLst>
  <p:sldIdLst>
    <p:sldId id="2098" r:id="rId2"/>
    <p:sldId id="2099" r:id="rId3"/>
    <p:sldId id="2101" r:id="rId4"/>
    <p:sldId id="2102" r:id="rId5"/>
    <p:sldId id="2103" r:id="rId6"/>
    <p:sldId id="2111" r:id="rId7"/>
    <p:sldId id="2105" r:id="rId8"/>
    <p:sldId id="2106" r:id="rId9"/>
    <p:sldId id="2107" r:id="rId10"/>
    <p:sldId id="2108" r:id="rId11"/>
    <p:sldId id="2109" r:id="rId12"/>
    <p:sldId id="2110" r:id="rId13"/>
    <p:sldId id="2112" r:id="rId14"/>
  </p:sldIdLst>
  <p:sldSz cx="9906000" cy="6858000" type="A4"/>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3D85"/>
    <a:srgbClr val="11088B"/>
    <a:srgbClr val="FFFFFF"/>
    <a:srgbClr val="1E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5026" autoAdjust="0"/>
  </p:normalViewPr>
  <p:slideViewPr>
    <p:cSldViewPr snapToGrid="0" showGuides="1">
      <p:cViewPr varScale="1">
        <p:scale>
          <a:sx n="63" d="100"/>
          <a:sy n="63" d="100"/>
        </p:scale>
        <p:origin x="330" y="78"/>
      </p:cViewPr>
      <p:guideLst>
        <p:guide orient="horz" pos="2183"/>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列1</c:v>
                </c:pt>
              </c:strCache>
            </c:strRef>
          </c:tx>
          <c:dPt>
            <c:idx val="0"/>
            <c:bubble3D val="0"/>
            <c:spPr>
              <a:solidFill>
                <a:schemeClr val="accent4"/>
              </a:solidFill>
              <a:ln w="19050">
                <a:solidFill>
                  <a:schemeClr val="lt1"/>
                </a:solidFill>
              </a:ln>
              <a:effectLst/>
            </c:spPr>
            <c:extLst>
              <c:ext xmlns:c16="http://schemas.microsoft.com/office/drawing/2014/chart" uri="{C3380CC4-5D6E-409C-BE32-E72D297353CC}">
                <c16:uniqueId val="{00000001-45E8-431F-8BFD-394494CAFAB2}"/>
              </c:ext>
            </c:extLst>
          </c:dPt>
          <c:dPt>
            <c:idx val="1"/>
            <c:bubble3D val="0"/>
            <c:spPr>
              <a:solidFill>
                <a:schemeClr val="accent4">
                  <a:lumMod val="60000"/>
                  <a:lumOff val="40000"/>
                </a:schemeClr>
              </a:solidFill>
              <a:ln w="19050">
                <a:solidFill>
                  <a:schemeClr val="lt1"/>
                </a:solidFill>
              </a:ln>
              <a:effectLst/>
            </c:spPr>
            <c:extLst>
              <c:ext xmlns:c16="http://schemas.microsoft.com/office/drawing/2014/chart" uri="{C3380CC4-5D6E-409C-BE32-E72D297353CC}">
                <c16:uniqueId val="{00000002-45E8-431F-8BFD-394494CAFAB2}"/>
              </c:ext>
            </c:extLst>
          </c:dPt>
          <c:dPt>
            <c:idx val="2"/>
            <c:bubble3D val="0"/>
            <c:spPr>
              <a:solidFill>
                <a:schemeClr val="accent4">
                  <a:lumMod val="20000"/>
                  <a:lumOff val="80000"/>
                </a:schemeClr>
              </a:solidFill>
              <a:ln w="19050">
                <a:solidFill>
                  <a:schemeClr val="lt1"/>
                </a:solidFill>
              </a:ln>
              <a:effectLst/>
            </c:spPr>
            <c:extLst>
              <c:ext xmlns:c16="http://schemas.microsoft.com/office/drawing/2014/chart" uri="{C3380CC4-5D6E-409C-BE32-E72D297353CC}">
                <c16:uniqueId val="{00000003-45E8-431F-8BFD-394494CAFAB2}"/>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0549-4003-996E-0FA0E0D058E7}"/>
              </c:ext>
            </c:extLst>
          </c:dPt>
          <c:cat>
            <c:numRef>
              <c:f>Sheet1!$A$2:$A$5</c:f>
              <c:numCache>
                <c:formatCode>General</c:formatCode>
                <c:ptCount val="4"/>
              </c:numCache>
            </c:numRef>
          </c:cat>
          <c:val>
            <c:numRef>
              <c:f>Sheet1!$B$2:$B$5</c:f>
              <c:numCache>
                <c:formatCode>General</c:formatCode>
                <c:ptCount val="4"/>
                <c:pt idx="0">
                  <c:v>71</c:v>
                </c:pt>
                <c:pt idx="1">
                  <c:v>29</c:v>
                </c:pt>
              </c:numCache>
            </c:numRef>
          </c:val>
          <c:extLst>
            <c:ext xmlns:c16="http://schemas.microsoft.com/office/drawing/2014/chart" uri="{C3380CC4-5D6E-409C-BE32-E72D297353CC}">
              <c16:uniqueId val="{00000000-45E8-431F-8BFD-394494CAFAB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列1</c:v>
                </c:pt>
              </c:strCache>
            </c:strRef>
          </c:tx>
          <c:dPt>
            <c:idx val="0"/>
            <c:bubble3D val="0"/>
            <c:spPr>
              <a:solidFill>
                <a:schemeClr val="accent4"/>
              </a:solidFill>
              <a:ln w="19050">
                <a:solidFill>
                  <a:schemeClr val="lt1"/>
                </a:solidFill>
              </a:ln>
              <a:effectLst/>
            </c:spPr>
            <c:extLst>
              <c:ext xmlns:c16="http://schemas.microsoft.com/office/drawing/2014/chart" uri="{C3380CC4-5D6E-409C-BE32-E72D297353CC}">
                <c16:uniqueId val="{00000001-45E8-431F-8BFD-394494CAFAB2}"/>
              </c:ext>
            </c:extLst>
          </c:dPt>
          <c:dPt>
            <c:idx val="1"/>
            <c:bubble3D val="0"/>
            <c:spPr>
              <a:solidFill>
                <a:schemeClr val="accent4">
                  <a:lumMod val="60000"/>
                  <a:lumOff val="40000"/>
                </a:schemeClr>
              </a:solidFill>
              <a:ln w="19050">
                <a:solidFill>
                  <a:schemeClr val="lt1"/>
                </a:solidFill>
              </a:ln>
              <a:effectLst/>
            </c:spPr>
            <c:extLst>
              <c:ext xmlns:c16="http://schemas.microsoft.com/office/drawing/2014/chart" uri="{C3380CC4-5D6E-409C-BE32-E72D297353CC}">
                <c16:uniqueId val="{00000002-45E8-431F-8BFD-394494CAFAB2}"/>
              </c:ext>
            </c:extLst>
          </c:dPt>
          <c:dPt>
            <c:idx val="2"/>
            <c:bubble3D val="0"/>
            <c:spPr>
              <a:solidFill>
                <a:schemeClr val="accent4">
                  <a:lumMod val="20000"/>
                  <a:lumOff val="80000"/>
                </a:schemeClr>
              </a:solidFill>
              <a:ln w="19050">
                <a:solidFill>
                  <a:schemeClr val="lt1"/>
                </a:solidFill>
              </a:ln>
              <a:effectLst/>
            </c:spPr>
            <c:extLst>
              <c:ext xmlns:c16="http://schemas.microsoft.com/office/drawing/2014/chart" uri="{C3380CC4-5D6E-409C-BE32-E72D297353CC}">
                <c16:uniqueId val="{00000003-45E8-431F-8BFD-394494CAFAB2}"/>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DA28-4503-A5A3-B32175B6FEF2}"/>
              </c:ext>
            </c:extLst>
          </c:dPt>
          <c:cat>
            <c:numRef>
              <c:f>Sheet1!$A$2:$A$5</c:f>
              <c:numCache>
                <c:formatCode>General</c:formatCode>
                <c:ptCount val="4"/>
              </c:numCache>
            </c:numRef>
          </c:cat>
          <c:val>
            <c:numRef>
              <c:f>Sheet1!$B$2:$B$5</c:f>
              <c:numCache>
                <c:formatCode>General</c:formatCode>
                <c:ptCount val="4"/>
                <c:pt idx="0">
                  <c:v>53</c:v>
                </c:pt>
                <c:pt idx="1">
                  <c:v>40</c:v>
                </c:pt>
                <c:pt idx="2">
                  <c:v>7</c:v>
                </c:pt>
              </c:numCache>
            </c:numRef>
          </c:val>
          <c:extLst>
            <c:ext xmlns:c16="http://schemas.microsoft.com/office/drawing/2014/chart" uri="{C3380CC4-5D6E-409C-BE32-E72D297353CC}">
              <c16:uniqueId val="{00000000-45E8-431F-8BFD-394494CAFAB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列1</c:v>
                </c:pt>
              </c:strCache>
            </c:strRef>
          </c:tx>
          <c:dPt>
            <c:idx val="0"/>
            <c:bubble3D val="0"/>
            <c:spPr>
              <a:solidFill>
                <a:schemeClr val="accent4"/>
              </a:solidFill>
              <a:ln w="19050">
                <a:solidFill>
                  <a:schemeClr val="lt1"/>
                </a:solidFill>
              </a:ln>
              <a:effectLst/>
            </c:spPr>
            <c:extLst>
              <c:ext xmlns:c16="http://schemas.microsoft.com/office/drawing/2014/chart" uri="{C3380CC4-5D6E-409C-BE32-E72D297353CC}">
                <c16:uniqueId val="{00000001-45E8-431F-8BFD-394494CAFAB2}"/>
              </c:ext>
            </c:extLst>
          </c:dPt>
          <c:dPt>
            <c:idx val="1"/>
            <c:bubble3D val="0"/>
            <c:spPr>
              <a:solidFill>
                <a:schemeClr val="accent4">
                  <a:lumMod val="60000"/>
                  <a:lumOff val="40000"/>
                </a:schemeClr>
              </a:solidFill>
              <a:ln w="19050">
                <a:solidFill>
                  <a:schemeClr val="lt1"/>
                </a:solidFill>
              </a:ln>
              <a:effectLst/>
            </c:spPr>
            <c:extLst>
              <c:ext xmlns:c16="http://schemas.microsoft.com/office/drawing/2014/chart" uri="{C3380CC4-5D6E-409C-BE32-E72D297353CC}">
                <c16:uniqueId val="{00000002-45E8-431F-8BFD-394494CAFAB2}"/>
              </c:ext>
            </c:extLst>
          </c:dPt>
          <c:dPt>
            <c:idx val="2"/>
            <c:bubble3D val="0"/>
            <c:spPr>
              <a:solidFill>
                <a:schemeClr val="accent4">
                  <a:lumMod val="20000"/>
                  <a:lumOff val="80000"/>
                </a:schemeClr>
              </a:solidFill>
              <a:ln w="19050">
                <a:solidFill>
                  <a:schemeClr val="lt1"/>
                </a:solidFill>
              </a:ln>
              <a:effectLst/>
            </c:spPr>
            <c:extLst>
              <c:ext xmlns:c16="http://schemas.microsoft.com/office/drawing/2014/chart" uri="{C3380CC4-5D6E-409C-BE32-E72D297353CC}">
                <c16:uniqueId val="{00000003-45E8-431F-8BFD-394494CAFAB2}"/>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DA28-4503-A5A3-B32175B6FEF2}"/>
              </c:ext>
            </c:extLst>
          </c:dPt>
          <c:cat>
            <c:numRef>
              <c:f>Sheet1!$A$2:$A$5</c:f>
              <c:numCache>
                <c:formatCode>General</c:formatCode>
                <c:ptCount val="4"/>
              </c:numCache>
            </c:numRef>
          </c:cat>
          <c:val>
            <c:numRef>
              <c:f>Sheet1!$B$2:$B$5</c:f>
              <c:numCache>
                <c:formatCode>General</c:formatCode>
                <c:ptCount val="4"/>
                <c:pt idx="0">
                  <c:v>66</c:v>
                </c:pt>
                <c:pt idx="1">
                  <c:v>19</c:v>
                </c:pt>
                <c:pt idx="2">
                  <c:v>15</c:v>
                </c:pt>
              </c:numCache>
            </c:numRef>
          </c:val>
          <c:extLst>
            <c:ext xmlns:c16="http://schemas.microsoft.com/office/drawing/2014/chart" uri="{C3380CC4-5D6E-409C-BE32-E72D297353CC}">
              <c16:uniqueId val="{00000000-45E8-431F-8BFD-394494CAFAB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85</c:v>
                </c:pt>
              </c:strCache>
            </c:strRef>
          </c:tx>
          <c:dPt>
            <c:idx val="0"/>
            <c:bubble3D val="0"/>
            <c:spPr>
              <a:solidFill>
                <a:srgbClr val="1E3D85"/>
              </a:solidFill>
              <a:ln w="19050">
                <a:solidFill>
                  <a:schemeClr val="lt1"/>
                </a:solidFill>
              </a:ln>
              <a:effectLst/>
            </c:spPr>
            <c:extLst>
              <c:ext xmlns:c16="http://schemas.microsoft.com/office/drawing/2014/chart" uri="{C3380CC4-5D6E-409C-BE32-E72D297353CC}">
                <c16:uniqueId val="{00000001-45E8-431F-8BFD-394494CAFAB2}"/>
              </c:ext>
            </c:extLst>
          </c:dPt>
          <c:dPt>
            <c:idx val="1"/>
            <c:bubble3D val="0"/>
            <c:spPr>
              <a:solidFill>
                <a:schemeClr val="accent1">
                  <a:lumMod val="60000"/>
                  <a:lumOff val="40000"/>
                </a:schemeClr>
              </a:solidFill>
              <a:ln w="19050">
                <a:solidFill>
                  <a:schemeClr val="lt1"/>
                </a:solidFill>
              </a:ln>
              <a:effectLst/>
            </c:spPr>
            <c:extLst>
              <c:ext xmlns:c16="http://schemas.microsoft.com/office/drawing/2014/chart" uri="{C3380CC4-5D6E-409C-BE32-E72D297353CC}">
                <c16:uniqueId val="{00000002-45E8-431F-8BFD-394494CAFAB2}"/>
              </c:ext>
            </c:extLst>
          </c:dPt>
          <c:dPt>
            <c:idx val="2"/>
            <c:bubble3D val="0"/>
            <c:spPr>
              <a:solidFill>
                <a:schemeClr val="accent1">
                  <a:lumMod val="20000"/>
                  <a:lumOff val="80000"/>
                </a:schemeClr>
              </a:solidFill>
              <a:ln w="19050">
                <a:solidFill>
                  <a:schemeClr val="lt1"/>
                </a:solidFill>
              </a:ln>
              <a:effectLst/>
            </c:spPr>
            <c:extLst>
              <c:ext xmlns:c16="http://schemas.microsoft.com/office/drawing/2014/chart" uri="{C3380CC4-5D6E-409C-BE32-E72D297353CC}">
                <c16:uniqueId val="{00000003-45E8-431F-8BFD-394494CAFAB2}"/>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5B10-4BFB-B155-45E6AAEE899D}"/>
              </c:ext>
            </c:extLst>
          </c:dPt>
          <c:cat>
            <c:numRef>
              <c:f>Sheet1!$A$2:$A$5</c:f>
              <c:numCache>
                <c:formatCode>General</c:formatCode>
                <c:ptCount val="4"/>
              </c:numCache>
            </c:numRef>
          </c:cat>
          <c:val>
            <c:numRef>
              <c:f>Sheet1!$B$2:$B$5</c:f>
              <c:numCache>
                <c:formatCode>General</c:formatCode>
                <c:ptCount val="4"/>
                <c:pt idx="0">
                  <c:v>85</c:v>
                </c:pt>
                <c:pt idx="1">
                  <c:v>15</c:v>
                </c:pt>
                <c:pt idx="2">
                  <c:v>0</c:v>
                </c:pt>
              </c:numCache>
            </c:numRef>
          </c:val>
          <c:extLst>
            <c:ext xmlns:c16="http://schemas.microsoft.com/office/drawing/2014/chart" uri="{C3380CC4-5D6E-409C-BE32-E72D297353CC}">
              <c16:uniqueId val="{00000000-45E8-431F-8BFD-394494CAFAB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列1</c:v>
                </c:pt>
              </c:strCache>
            </c:strRef>
          </c:tx>
          <c:dPt>
            <c:idx val="0"/>
            <c:bubble3D val="0"/>
            <c:spPr>
              <a:solidFill>
                <a:srgbClr val="1E3D85"/>
              </a:solidFill>
              <a:ln w="19050">
                <a:solidFill>
                  <a:schemeClr val="lt1"/>
                </a:solidFill>
              </a:ln>
              <a:effectLst/>
            </c:spPr>
            <c:extLst>
              <c:ext xmlns:c16="http://schemas.microsoft.com/office/drawing/2014/chart" uri="{C3380CC4-5D6E-409C-BE32-E72D297353CC}">
                <c16:uniqueId val="{00000001-45E8-431F-8BFD-394494CAFAB2}"/>
              </c:ext>
            </c:extLst>
          </c:dPt>
          <c:dPt>
            <c:idx val="1"/>
            <c:bubble3D val="0"/>
            <c:spPr>
              <a:solidFill>
                <a:schemeClr val="accent1">
                  <a:lumMod val="60000"/>
                  <a:lumOff val="40000"/>
                </a:schemeClr>
              </a:solidFill>
              <a:ln w="19050">
                <a:solidFill>
                  <a:schemeClr val="lt1"/>
                </a:solidFill>
              </a:ln>
              <a:effectLst/>
            </c:spPr>
            <c:extLst>
              <c:ext xmlns:c16="http://schemas.microsoft.com/office/drawing/2014/chart" uri="{C3380CC4-5D6E-409C-BE32-E72D297353CC}">
                <c16:uniqueId val="{00000002-45E8-431F-8BFD-394494CAFAB2}"/>
              </c:ext>
            </c:extLst>
          </c:dPt>
          <c:dPt>
            <c:idx val="2"/>
            <c:bubble3D val="0"/>
            <c:spPr>
              <a:solidFill>
                <a:schemeClr val="accent4">
                  <a:lumMod val="20000"/>
                  <a:lumOff val="80000"/>
                </a:schemeClr>
              </a:solidFill>
              <a:ln w="19050">
                <a:solidFill>
                  <a:schemeClr val="lt1"/>
                </a:solidFill>
              </a:ln>
              <a:effectLst/>
            </c:spPr>
            <c:extLst>
              <c:ext xmlns:c16="http://schemas.microsoft.com/office/drawing/2014/chart" uri="{C3380CC4-5D6E-409C-BE32-E72D297353CC}">
                <c16:uniqueId val="{00000003-45E8-431F-8BFD-394494CAFAB2}"/>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DA28-4503-A5A3-B32175B6FEF2}"/>
              </c:ext>
            </c:extLst>
          </c:dPt>
          <c:cat>
            <c:numRef>
              <c:f>Sheet1!$A$2:$A$5</c:f>
              <c:numCache>
                <c:formatCode>General</c:formatCode>
                <c:ptCount val="4"/>
              </c:numCache>
            </c:numRef>
          </c:cat>
          <c:val>
            <c:numRef>
              <c:f>Sheet1!$B$2:$B$5</c:f>
              <c:numCache>
                <c:formatCode>General</c:formatCode>
                <c:ptCount val="4"/>
                <c:pt idx="0">
                  <c:v>54</c:v>
                </c:pt>
                <c:pt idx="1">
                  <c:v>46</c:v>
                </c:pt>
                <c:pt idx="2">
                  <c:v>0</c:v>
                </c:pt>
              </c:numCache>
            </c:numRef>
          </c:val>
          <c:extLst>
            <c:ext xmlns:c16="http://schemas.microsoft.com/office/drawing/2014/chart" uri="{C3380CC4-5D6E-409C-BE32-E72D297353CC}">
              <c16:uniqueId val="{00000000-45E8-431F-8BFD-394494CAFAB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列1</c:v>
                </c:pt>
              </c:strCache>
            </c:strRef>
          </c:tx>
          <c:dPt>
            <c:idx val="0"/>
            <c:bubble3D val="0"/>
            <c:spPr>
              <a:solidFill>
                <a:srgbClr val="1E3D85"/>
              </a:solidFill>
              <a:ln w="19050">
                <a:solidFill>
                  <a:schemeClr val="lt1"/>
                </a:solidFill>
              </a:ln>
              <a:effectLst/>
            </c:spPr>
            <c:extLst>
              <c:ext xmlns:c16="http://schemas.microsoft.com/office/drawing/2014/chart" uri="{C3380CC4-5D6E-409C-BE32-E72D297353CC}">
                <c16:uniqueId val="{00000001-45E8-431F-8BFD-394494CAFAB2}"/>
              </c:ext>
            </c:extLst>
          </c:dPt>
          <c:dPt>
            <c:idx val="1"/>
            <c:bubble3D val="0"/>
            <c:spPr>
              <a:solidFill>
                <a:schemeClr val="accent1">
                  <a:lumMod val="60000"/>
                  <a:lumOff val="40000"/>
                </a:schemeClr>
              </a:solidFill>
              <a:ln w="19050">
                <a:solidFill>
                  <a:schemeClr val="lt1"/>
                </a:solidFill>
              </a:ln>
              <a:effectLst/>
            </c:spPr>
            <c:extLst>
              <c:ext xmlns:c16="http://schemas.microsoft.com/office/drawing/2014/chart" uri="{C3380CC4-5D6E-409C-BE32-E72D297353CC}">
                <c16:uniqueId val="{00000002-45E8-431F-8BFD-394494CAFAB2}"/>
              </c:ext>
            </c:extLst>
          </c:dPt>
          <c:dPt>
            <c:idx val="2"/>
            <c:bubble3D val="0"/>
            <c:spPr>
              <a:solidFill>
                <a:schemeClr val="accent4">
                  <a:lumMod val="20000"/>
                  <a:lumOff val="80000"/>
                </a:schemeClr>
              </a:solidFill>
              <a:ln w="19050">
                <a:solidFill>
                  <a:schemeClr val="lt1"/>
                </a:solidFill>
              </a:ln>
              <a:effectLst/>
            </c:spPr>
            <c:extLst>
              <c:ext xmlns:c16="http://schemas.microsoft.com/office/drawing/2014/chart" uri="{C3380CC4-5D6E-409C-BE32-E72D297353CC}">
                <c16:uniqueId val="{00000003-45E8-431F-8BFD-394494CAFAB2}"/>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DA28-4503-A5A3-B32175B6FEF2}"/>
              </c:ext>
            </c:extLst>
          </c:dPt>
          <c:cat>
            <c:numRef>
              <c:f>Sheet1!$A$2:$A$5</c:f>
              <c:numCache>
                <c:formatCode>General</c:formatCode>
                <c:ptCount val="4"/>
              </c:numCache>
            </c:numRef>
          </c:cat>
          <c:val>
            <c:numRef>
              <c:f>Sheet1!$B$2:$B$5</c:f>
              <c:numCache>
                <c:formatCode>General</c:formatCode>
                <c:ptCount val="4"/>
                <c:pt idx="0">
                  <c:v>77</c:v>
                </c:pt>
                <c:pt idx="1">
                  <c:v>23</c:v>
                </c:pt>
                <c:pt idx="2">
                  <c:v>0</c:v>
                </c:pt>
              </c:numCache>
            </c:numRef>
          </c:val>
          <c:extLst>
            <c:ext xmlns:c16="http://schemas.microsoft.com/office/drawing/2014/chart" uri="{C3380CC4-5D6E-409C-BE32-E72D297353CC}">
              <c16:uniqueId val="{00000000-45E8-431F-8BFD-394494CAFAB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4C9A865B-E367-4F3E-961B-B024F971B9FB}" type="datetimeFigureOut">
              <a:rPr kumimoji="1" lang="ja-JP" altLang="en-US" smtClean="0"/>
              <a:t>2026/1/5</a:t>
            </a:fld>
            <a:endParaRPr kumimoji="1" lang="ja-JP" altLang="en-US"/>
          </a:p>
        </p:txBody>
      </p:sp>
      <p:sp>
        <p:nvSpPr>
          <p:cNvPr id="4" name="スライド イメージ プレースホルダー 3"/>
          <p:cNvSpPr>
            <a:spLocks noGrp="1" noRot="1" noChangeAspect="1"/>
          </p:cNvSpPr>
          <p:nvPr>
            <p:ph type="sldImg" idx="2"/>
          </p:nvPr>
        </p:nvSpPr>
        <p:spPr>
          <a:xfrm>
            <a:off x="979488" y="1241425"/>
            <a:ext cx="4838700"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43565BE8-635E-409A-AB1F-87D793A092AA}" type="slidenum">
              <a:rPr kumimoji="1" lang="ja-JP" altLang="en-US" smtClean="0"/>
              <a:t>‹#›</a:t>
            </a:fld>
            <a:endParaRPr kumimoji="1" lang="ja-JP" altLang="en-US"/>
          </a:p>
        </p:txBody>
      </p:sp>
    </p:spTree>
    <p:extLst>
      <p:ext uri="{BB962C8B-B14F-4D97-AF65-F5344CB8AC3E}">
        <p14:creationId xmlns:p14="http://schemas.microsoft.com/office/powerpoint/2010/main" val="83993778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7">
            <a:extLst>
              <a:ext uri="{FF2B5EF4-FFF2-40B4-BE49-F238E27FC236}">
                <a16:creationId xmlns:a16="http://schemas.microsoft.com/office/drawing/2014/main" id="{4ADA68FA-8212-4621-A586-7D3A302AEF4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55650" indent="-288925">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63638" indent="-231775">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31950" indent="-231775">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98675" indent="-231775">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558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30130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702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9274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B30E612-DD01-40C5-9F85-F243EE11C63D}" type="slidenum">
              <a:rPr kumimoji="1" lang="en-US" altLang="ja-JP" sz="1200" b="0" i="0" u="none" strike="noStrike" kern="1200" cap="none" spc="0" normalizeH="0" baseline="0" noProof="0" smtClean="0">
                <a:ln>
                  <a:noFill/>
                </a:ln>
                <a:solidFill>
                  <a:srgbClr val="000000"/>
                </a:solidFill>
                <a:effectLst/>
                <a:uLnTx/>
                <a:uFillTx/>
                <a:latin typeface="Calibri" panose="020F050202020403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1" lang="en-US" altLang="ja-JP" sz="1200" b="0" i="0" u="none" strike="noStrike" kern="1200" cap="none" spc="0" normalizeH="0" baseline="0" noProof="0">
              <a:ln>
                <a:noFill/>
              </a:ln>
              <a:solidFill>
                <a:srgbClr val="000000"/>
              </a:solidFill>
              <a:effectLst/>
              <a:uLnTx/>
              <a:uFillTx/>
              <a:latin typeface="Calibri" panose="020F0502020204030204" pitchFamily="34" charset="0"/>
              <a:ea typeface="ＭＳ Ｐゴシック" panose="020B0600070205080204" pitchFamily="50" charset="-128"/>
              <a:cs typeface="+mn-cs"/>
            </a:endParaRPr>
          </a:p>
        </p:txBody>
      </p:sp>
      <p:sp>
        <p:nvSpPr>
          <p:cNvPr id="355331" name="Rectangle 6">
            <a:extLst>
              <a:ext uri="{FF2B5EF4-FFF2-40B4-BE49-F238E27FC236}">
                <a16:creationId xmlns:a16="http://schemas.microsoft.com/office/drawing/2014/main" id="{947DC1E0-A360-4816-AABE-AE993789D7B5}"/>
              </a:ext>
            </a:extLst>
          </p:cNvPr>
          <p:cNvSpPr txBox="1">
            <a:spLocks noGrp="1" noChangeArrowheads="1"/>
          </p:cNvSpPr>
          <p:nvPr/>
        </p:nvSpPr>
        <p:spPr bwMode="auto">
          <a:xfrm>
            <a:off x="1" y="6536769"/>
            <a:ext cx="4381445" cy="343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453" tIns="46726" rIns="93453" bIns="46726" anchor="b"/>
          <a:lstStyle>
            <a:lvl1pPr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50" charset="-128"/>
                <a:cs typeface="+mn-cs"/>
              </a:rPr>
              <a:t>構想日本</a:t>
            </a:r>
          </a:p>
        </p:txBody>
      </p:sp>
      <p:sp>
        <p:nvSpPr>
          <p:cNvPr id="355332" name="Rectangle 7">
            <a:extLst>
              <a:ext uri="{FF2B5EF4-FFF2-40B4-BE49-F238E27FC236}">
                <a16:creationId xmlns:a16="http://schemas.microsoft.com/office/drawing/2014/main" id="{08913B6A-D03E-4878-BFB8-DD6CAF02A174}"/>
              </a:ext>
            </a:extLst>
          </p:cNvPr>
          <p:cNvSpPr txBox="1">
            <a:spLocks noGrp="1" noChangeArrowheads="1"/>
          </p:cNvSpPr>
          <p:nvPr/>
        </p:nvSpPr>
        <p:spPr bwMode="auto">
          <a:xfrm>
            <a:off x="5728334" y="6536769"/>
            <a:ext cx="4381445" cy="343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453" tIns="46726" rIns="93453" bIns="46726" anchor="b"/>
          <a:lstStyle>
            <a:lvl1pPr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marL="0" marR="0" lvl="0" indent="0" algn="r" defTabSz="912813" rtl="0" eaLnBrk="1" fontAlgn="base" latinLnBrk="0" hangingPunct="1">
              <a:lnSpc>
                <a:spcPct val="100000"/>
              </a:lnSpc>
              <a:spcBef>
                <a:spcPct val="0"/>
              </a:spcBef>
              <a:spcAft>
                <a:spcPct val="0"/>
              </a:spcAft>
              <a:buClrTx/>
              <a:buSzTx/>
              <a:buFontTx/>
              <a:buNone/>
              <a:tabLst/>
              <a:defRPr/>
            </a:pPr>
            <a:fld id="{8D958730-E4E4-4299-981F-1E8B64822EB8}" type="slidenum">
              <a:rPr kumimoji="1" lang="en-US" altLang="ja-JP"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50" charset="-128"/>
                <a:cs typeface="+mn-cs"/>
              </a:rPr>
              <a:pPr marL="0" marR="0" lvl="0" indent="0" algn="r" defTabSz="912813" rtl="0" eaLnBrk="1" fontAlgn="base" latinLnBrk="0" hangingPunct="1">
                <a:lnSpc>
                  <a:spcPct val="100000"/>
                </a:lnSpc>
                <a:spcBef>
                  <a:spcPct val="0"/>
                </a:spcBef>
                <a:spcAft>
                  <a:spcPct val="0"/>
                </a:spcAft>
                <a:buClrTx/>
                <a:buSzTx/>
                <a:buFontTx/>
                <a:buNone/>
                <a:tabLst/>
                <a:defRPr/>
              </a:pPr>
              <a:t>1</a:t>
            </a:fld>
            <a:endParaRPr kumimoji="1" lang="en-US" altLang="ja-JP"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50" charset="-128"/>
              <a:cs typeface="+mn-cs"/>
            </a:endParaRPr>
          </a:p>
        </p:txBody>
      </p:sp>
      <p:sp>
        <p:nvSpPr>
          <p:cNvPr id="355333" name="Rectangle 2">
            <a:extLst>
              <a:ext uri="{FF2B5EF4-FFF2-40B4-BE49-F238E27FC236}">
                <a16:creationId xmlns:a16="http://schemas.microsoft.com/office/drawing/2014/main" id="{8B4E1E5D-446D-432C-AE99-49843BD59E55}"/>
              </a:ext>
            </a:extLst>
          </p:cNvPr>
          <p:cNvSpPr>
            <a:spLocks noGrp="1" noRot="1" noChangeAspect="1" noChangeArrowheads="1" noTextEdit="1"/>
          </p:cNvSpPr>
          <p:nvPr>
            <p:ph type="sldImg"/>
          </p:nvPr>
        </p:nvSpPr>
        <p:spPr>
          <a:xfrm>
            <a:off x="3201988" y="515938"/>
            <a:ext cx="3721100" cy="2578100"/>
          </a:xfrm>
          <a:ln cap="flat"/>
        </p:spPr>
      </p:sp>
      <p:sp>
        <p:nvSpPr>
          <p:cNvPr id="355334" name="Rectangle 3">
            <a:extLst>
              <a:ext uri="{FF2B5EF4-FFF2-40B4-BE49-F238E27FC236}">
                <a16:creationId xmlns:a16="http://schemas.microsoft.com/office/drawing/2014/main" id="{9A5E3B12-1B0D-4928-BB7A-2CBB0200DDD9}"/>
              </a:ext>
            </a:extLst>
          </p:cNvPr>
          <p:cNvSpPr>
            <a:spLocks noGrp="1" noChangeArrowheads="1"/>
          </p:cNvSpPr>
          <p:nvPr>
            <p:ph type="body" idx="1"/>
          </p:nvPr>
        </p:nvSpPr>
        <p:spPr>
          <a:xfrm>
            <a:off x="1346890" y="3267842"/>
            <a:ext cx="7413682" cy="309825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465" tIns="46732" rIns="93465" bIns="46732"/>
          <a:lstStyle/>
          <a:p>
            <a:pPr eaLnBrk="1" hangingPunct="1">
              <a:spcBef>
                <a:spcPct val="0"/>
              </a:spcBef>
            </a:pPr>
            <a:r>
              <a:rPr lang="ja-JP" altLang="en-US" dirty="0"/>
              <a:t>☑</a:t>
            </a:r>
            <a:r>
              <a:rPr lang="en-US" altLang="ja-JP" dirty="0"/>
              <a:t>P6</a:t>
            </a:r>
            <a:r>
              <a:rPr lang="ja-JP" altLang="en-US" dirty="0"/>
              <a:t>　スライド変更済み</a:t>
            </a:r>
            <a:endParaRPr lang="ja-JP" altLang="ja-JP" dirty="0"/>
          </a:p>
        </p:txBody>
      </p:sp>
    </p:spTree>
    <p:extLst>
      <p:ext uri="{BB962C8B-B14F-4D97-AF65-F5344CB8AC3E}">
        <p14:creationId xmlns:p14="http://schemas.microsoft.com/office/powerpoint/2010/main" val="16745319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79BC1-D775-4D0F-EE9E-255C05722C67}"/>
            </a:ext>
          </a:extLst>
        </p:cNvPr>
        <p:cNvGrpSpPr/>
        <p:nvPr/>
      </p:nvGrpSpPr>
      <p:grpSpPr>
        <a:xfrm>
          <a:off x="0" y="0"/>
          <a:ext cx="0" cy="0"/>
          <a:chOff x="0" y="0"/>
          <a:chExt cx="0" cy="0"/>
        </a:xfrm>
      </p:grpSpPr>
      <p:sp>
        <p:nvSpPr>
          <p:cNvPr id="355330" name="Rectangle 7">
            <a:extLst>
              <a:ext uri="{FF2B5EF4-FFF2-40B4-BE49-F238E27FC236}">
                <a16:creationId xmlns:a16="http://schemas.microsoft.com/office/drawing/2014/main" id="{5C9D0693-E400-B01E-057D-C13876918A0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55650" indent="-288925">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63638" indent="-231775">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31950" indent="-231775">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98675" indent="-231775">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558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30130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702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9274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B30E612-DD01-40C5-9F85-F243EE11C63D}" type="slidenum">
              <a:rPr kumimoji="1" lang="en-US" altLang="ja-JP" sz="1200" b="0" i="0" u="none" strike="noStrike" kern="1200" cap="none" spc="0" normalizeH="0" baseline="0" noProof="0" smtClean="0">
                <a:ln>
                  <a:noFill/>
                </a:ln>
                <a:solidFill>
                  <a:srgbClr val="000000"/>
                </a:solidFill>
                <a:effectLst/>
                <a:uLnTx/>
                <a:uFillTx/>
                <a:latin typeface="Calibri" panose="020F050202020403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1" lang="en-US" altLang="ja-JP" sz="1200" b="0" i="0" u="none" strike="noStrike" kern="1200" cap="none" spc="0" normalizeH="0" baseline="0" noProof="0">
              <a:ln>
                <a:noFill/>
              </a:ln>
              <a:solidFill>
                <a:srgbClr val="000000"/>
              </a:solidFill>
              <a:effectLst/>
              <a:uLnTx/>
              <a:uFillTx/>
              <a:latin typeface="Calibri" panose="020F0502020204030204" pitchFamily="34" charset="0"/>
              <a:ea typeface="ＭＳ Ｐゴシック" panose="020B0600070205080204" pitchFamily="50" charset="-128"/>
              <a:cs typeface="+mn-cs"/>
            </a:endParaRPr>
          </a:p>
        </p:txBody>
      </p:sp>
      <p:sp>
        <p:nvSpPr>
          <p:cNvPr id="355331" name="Rectangle 6">
            <a:extLst>
              <a:ext uri="{FF2B5EF4-FFF2-40B4-BE49-F238E27FC236}">
                <a16:creationId xmlns:a16="http://schemas.microsoft.com/office/drawing/2014/main" id="{E318F9B9-4E90-D827-8F57-213773CB34E7}"/>
              </a:ext>
            </a:extLst>
          </p:cNvPr>
          <p:cNvSpPr txBox="1">
            <a:spLocks noGrp="1" noChangeArrowheads="1"/>
          </p:cNvSpPr>
          <p:nvPr/>
        </p:nvSpPr>
        <p:spPr bwMode="auto">
          <a:xfrm>
            <a:off x="1" y="6536769"/>
            <a:ext cx="4381445" cy="343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453" tIns="46726" rIns="93453" bIns="46726" anchor="b"/>
          <a:lstStyle>
            <a:lvl1pPr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50" charset="-128"/>
                <a:cs typeface="+mn-cs"/>
              </a:rPr>
              <a:t>構想日本</a:t>
            </a:r>
          </a:p>
        </p:txBody>
      </p:sp>
      <p:sp>
        <p:nvSpPr>
          <p:cNvPr id="355332" name="Rectangle 7">
            <a:extLst>
              <a:ext uri="{FF2B5EF4-FFF2-40B4-BE49-F238E27FC236}">
                <a16:creationId xmlns:a16="http://schemas.microsoft.com/office/drawing/2014/main" id="{08F5761E-6BF9-39FE-2A3A-BC18B1A33A99}"/>
              </a:ext>
            </a:extLst>
          </p:cNvPr>
          <p:cNvSpPr txBox="1">
            <a:spLocks noGrp="1" noChangeArrowheads="1"/>
          </p:cNvSpPr>
          <p:nvPr/>
        </p:nvSpPr>
        <p:spPr bwMode="auto">
          <a:xfrm>
            <a:off x="5728334" y="6536769"/>
            <a:ext cx="4381445" cy="343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453" tIns="46726" rIns="93453" bIns="46726" anchor="b"/>
          <a:lstStyle>
            <a:lvl1pPr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marL="0" marR="0" lvl="0" indent="0" algn="r" defTabSz="912813" rtl="0" eaLnBrk="1" fontAlgn="base" latinLnBrk="0" hangingPunct="1">
              <a:lnSpc>
                <a:spcPct val="100000"/>
              </a:lnSpc>
              <a:spcBef>
                <a:spcPct val="0"/>
              </a:spcBef>
              <a:spcAft>
                <a:spcPct val="0"/>
              </a:spcAft>
              <a:buClrTx/>
              <a:buSzTx/>
              <a:buFontTx/>
              <a:buNone/>
              <a:tabLst/>
              <a:defRPr/>
            </a:pPr>
            <a:fld id="{8D958730-E4E4-4299-981F-1E8B64822EB8}" type="slidenum">
              <a:rPr kumimoji="1" lang="en-US" altLang="ja-JP"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50" charset="-128"/>
                <a:cs typeface="+mn-cs"/>
              </a:rPr>
              <a:pPr marL="0" marR="0" lvl="0" indent="0" algn="r" defTabSz="912813" rtl="0" eaLnBrk="1" fontAlgn="base" latinLnBrk="0" hangingPunct="1">
                <a:lnSpc>
                  <a:spcPct val="100000"/>
                </a:lnSpc>
                <a:spcBef>
                  <a:spcPct val="0"/>
                </a:spcBef>
                <a:spcAft>
                  <a:spcPct val="0"/>
                </a:spcAft>
                <a:buClrTx/>
                <a:buSzTx/>
                <a:buFontTx/>
                <a:buNone/>
                <a:tabLst/>
                <a:defRPr/>
              </a:pPr>
              <a:t>2</a:t>
            </a:fld>
            <a:endParaRPr kumimoji="1" lang="en-US" altLang="ja-JP"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50" charset="-128"/>
              <a:cs typeface="+mn-cs"/>
            </a:endParaRPr>
          </a:p>
        </p:txBody>
      </p:sp>
      <p:sp>
        <p:nvSpPr>
          <p:cNvPr id="355333" name="Rectangle 2">
            <a:extLst>
              <a:ext uri="{FF2B5EF4-FFF2-40B4-BE49-F238E27FC236}">
                <a16:creationId xmlns:a16="http://schemas.microsoft.com/office/drawing/2014/main" id="{CEC6B983-7D15-D911-9D08-875DA45E8D5E}"/>
              </a:ext>
            </a:extLst>
          </p:cNvPr>
          <p:cNvSpPr>
            <a:spLocks noGrp="1" noRot="1" noChangeAspect="1" noChangeArrowheads="1" noTextEdit="1"/>
          </p:cNvSpPr>
          <p:nvPr>
            <p:ph type="sldImg"/>
          </p:nvPr>
        </p:nvSpPr>
        <p:spPr>
          <a:xfrm>
            <a:off x="3201988" y="515938"/>
            <a:ext cx="3721100" cy="2578100"/>
          </a:xfrm>
          <a:ln cap="flat"/>
        </p:spPr>
      </p:sp>
      <p:sp>
        <p:nvSpPr>
          <p:cNvPr id="355334" name="Rectangle 3">
            <a:extLst>
              <a:ext uri="{FF2B5EF4-FFF2-40B4-BE49-F238E27FC236}">
                <a16:creationId xmlns:a16="http://schemas.microsoft.com/office/drawing/2014/main" id="{FA57479F-C50F-40D0-4E5B-1CE89C76BC20}"/>
              </a:ext>
            </a:extLst>
          </p:cNvPr>
          <p:cNvSpPr>
            <a:spLocks noGrp="1" noChangeArrowheads="1"/>
          </p:cNvSpPr>
          <p:nvPr>
            <p:ph type="body" idx="1"/>
          </p:nvPr>
        </p:nvSpPr>
        <p:spPr>
          <a:xfrm>
            <a:off x="1346890" y="3267842"/>
            <a:ext cx="7413682" cy="309825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465" tIns="46732" rIns="93465" bIns="46732"/>
          <a:lstStyle/>
          <a:p>
            <a:pPr eaLnBrk="1" hangingPunct="1">
              <a:spcBef>
                <a:spcPct val="0"/>
              </a:spcBef>
            </a:pPr>
            <a:r>
              <a:rPr lang="ja-JP" altLang="en-US" dirty="0"/>
              <a:t>☑</a:t>
            </a:r>
            <a:r>
              <a:rPr lang="en-US" altLang="ja-JP" dirty="0"/>
              <a:t>P6</a:t>
            </a:r>
            <a:r>
              <a:rPr lang="ja-JP" altLang="en-US" dirty="0"/>
              <a:t>　スライド変更済み</a:t>
            </a:r>
            <a:endParaRPr lang="ja-JP" altLang="ja-JP" dirty="0"/>
          </a:p>
        </p:txBody>
      </p:sp>
    </p:spTree>
    <p:extLst>
      <p:ext uri="{BB962C8B-B14F-4D97-AF65-F5344CB8AC3E}">
        <p14:creationId xmlns:p14="http://schemas.microsoft.com/office/powerpoint/2010/main" val="7006205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38784-3330-A956-DAAA-DD2B9F2292CC}"/>
            </a:ext>
          </a:extLst>
        </p:cNvPr>
        <p:cNvGrpSpPr/>
        <p:nvPr/>
      </p:nvGrpSpPr>
      <p:grpSpPr>
        <a:xfrm>
          <a:off x="0" y="0"/>
          <a:ext cx="0" cy="0"/>
          <a:chOff x="0" y="0"/>
          <a:chExt cx="0" cy="0"/>
        </a:xfrm>
      </p:grpSpPr>
      <p:sp>
        <p:nvSpPr>
          <p:cNvPr id="355330" name="Rectangle 7">
            <a:extLst>
              <a:ext uri="{FF2B5EF4-FFF2-40B4-BE49-F238E27FC236}">
                <a16:creationId xmlns:a16="http://schemas.microsoft.com/office/drawing/2014/main" id="{22738FA0-E428-8D41-6269-EAD677FDE06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55650" indent="-288925">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63638" indent="-231775">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31950" indent="-231775">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98675" indent="-231775">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558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30130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702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9274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B30E612-DD01-40C5-9F85-F243EE11C63D}" type="slidenum">
              <a:rPr kumimoji="1" lang="en-US" altLang="ja-JP" sz="1200" b="0" i="0" u="none" strike="noStrike" kern="1200" cap="none" spc="0" normalizeH="0" baseline="0" noProof="0" smtClean="0">
                <a:ln>
                  <a:noFill/>
                </a:ln>
                <a:solidFill>
                  <a:srgbClr val="000000"/>
                </a:solidFill>
                <a:effectLst/>
                <a:uLnTx/>
                <a:uFillTx/>
                <a:latin typeface="Calibri" panose="020F050202020403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1" lang="en-US" altLang="ja-JP" sz="1200" b="0" i="0" u="none" strike="noStrike" kern="1200" cap="none" spc="0" normalizeH="0" baseline="0" noProof="0">
              <a:ln>
                <a:noFill/>
              </a:ln>
              <a:solidFill>
                <a:srgbClr val="000000"/>
              </a:solidFill>
              <a:effectLst/>
              <a:uLnTx/>
              <a:uFillTx/>
              <a:latin typeface="Calibri" panose="020F0502020204030204" pitchFamily="34" charset="0"/>
              <a:ea typeface="ＭＳ Ｐゴシック" panose="020B0600070205080204" pitchFamily="50" charset="-128"/>
              <a:cs typeface="+mn-cs"/>
            </a:endParaRPr>
          </a:p>
        </p:txBody>
      </p:sp>
      <p:sp>
        <p:nvSpPr>
          <p:cNvPr id="355331" name="Rectangle 6">
            <a:extLst>
              <a:ext uri="{FF2B5EF4-FFF2-40B4-BE49-F238E27FC236}">
                <a16:creationId xmlns:a16="http://schemas.microsoft.com/office/drawing/2014/main" id="{0AF02632-C3E5-AD1A-1F5C-7E7C60042ABF}"/>
              </a:ext>
            </a:extLst>
          </p:cNvPr>
          <p:cNvSpPr txBox="1">
            <a:spLocks noGrp="1" noChangeArrowheads="1"/>
          </p:cNvSpPr>
          <p:nvPr/>
        </p:nvSpPr>
        <p:spPr bwMode="auto">
          <a:xfrm>
            <a:off x="1" y="6536769"/>
            <a:ext cx="4381445" cy="343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453" tIns="46726" rIns="93453" bIns="46726" anchor="b"/>
          <a:lstStyle>
            <a:lvl1pPr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50" charset="-128"/>
                <a:cs typeface="+mn-cs"/>
              </a:rPr>
              <a:t>構想日本</a:t>
            </a:r>
          </a:p>
        </p:txBody>
      </p:sp>
      <p:sp>
        <p:nvSpPr>
          <p:cNvPr id="355332" name="Rectangle 7">
            <a:extLst>
              <a:ext uri="{FF2B5EF4-FFF2-40B4-BE49-F238E27FC236}">
                <a16:creationId xmlns:a16="http://schemas.microsoft.com/office/drawing/2014/main" id="{28A78737-7CF8-61E0-A17A-730ADFC96E59}"/>
              </a:ext>
            </a:extLst>
          </p:cNvPr>
          <p:cNvSpPr txBox="1">
            <a:spLocks noGrp="1" noChangeArrowheads="1"/>
          </p:cNvSpPr>
          <p:nvPr/>
        </p:nvSpPr>
        <p:spPr bwMode="auto">
          <a:xfrm>
            <a:off x="5728334" y="6536769"/>
            <a:ext cx="4381445" cy="343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453" tIns="46726" rIns="93453" bIns="46726" anchor="b"/>
          <a:lstStyle>
            <a:lvl1pPr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marL="0" marR="0" lvl="0" indent="0" algn="r" defTabSz="912813" rtl="0" eaLnBrk="1" fontAlgn="base" latinLnBrk="0" hangingPunct="1">
              <a:lnSpc>
                <a:spcPct val="100000"/>
              </a:lnSpc>
              <a:spcBef>
                <a:spcPct val="0"/>
              </a:spcBef>
              <a:spcAft>
                <a:spcPct val="0"/>
              </a:spcAft>
              <a:buClrTx/>
              <a:buSzTx/>
              <a:buFontTx/>
              <a:buNone/>
              <a:tabLst/>
              <a:defRPr/>
            </a:pPr>
            <a:fld id="{8D958730-E4E4-4299-981F-1E8B64822EB8}" type="slidenum">
              <a:rPr kumimoji="1" lang="en-US" altLang="ja-JP"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50" charset="-128"/>
                <a:cs typeface="+mn-cs"/>
              </a:rPr>
              <a:pPr marL="0" marR="0" lvl="0" indent="0" algn="r" defTabSz="912813" rtl="0" eaLnBrk="1" fontAlgn="base" latinLnBrk="0" hangingPunct="1">
                <a:lnSpc>
                  <a:spcPct val="100000"/>
                </a:lnSpc>
                <a:spcBef>
                  <a:spcPct val="0"/>
                </a:spcBef>
                <a:spcAft>
                  <a:spcPct val="0"/>
                </a:spcAft>
                <a:buClrTx/>
                <a:buSzTx/>
                <a:buFontTx/>
                <a:buNone/>
                <a:tabLst/>
                <a:defRPr/>
              </a:pPr>
              <a:t>3</a:t>
            </a:fld>
            <a:endParaRPr kumimoji="1" lang="en-US" altLang="ja-JP"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50" charset="-128"/>
              <a:cs typeface="+mn-cs"/>
            </a:endParaRPr>
          </a:p>
        </p:txBody>
      </p:sp>
      <p:sp>
        <p:nvSpPr>
          <p:cNvPr id="355333" name="Rectangle 2">
            <a:extLst>
              <a:ext uri="{FF2B5EF4-FFF2-40B4-BE49-F238E27FC236}">
                <a16:creationId xmlns:a16="http://schemas.microsoft.com/office/drawing/2014/main" id="{1E031DCD-950E-2C06-363E-C672F51AF9AE}"/>
              </a:ext>
            </a:extLst>
          </p:cNvPr>
          <p:cNvSpPr>
            <a:spLocks noGrp="1" noRot="1" noChangeAspect="1" noChangeArrowheads="1" noTextEdit="1"/>
          </p:cNvSpPr>
          <p:nvPr>
            <p:ph type="sldImg"/>
          </p:nvPr>
        </p:nvSpPr>
        <p:spPr>
          <a:xfrm>
            <a:off x="3201988" y="515938"/>
            <a:ext cx="3721100" cy="2578100"/>
          </a:xfrm>
          <a:ln cap="flat"/>
        </p:spPr>
      </p:sp>
      <p:sp>
        <p:nvSpPr>
          <p:cNvPr id="355334" name="Rectangle 3">
            <a:extLst>
              <a:ext uri="{FF2B5EF4-FFF2-40B4-BE49-F238E27FC236}">
                <a16:creationId xmlns:a16="http://schemas.microsoft.com/office/drawing/2014/main" id="{0FFC5857-BEB9-0431-1321-E9B2042353F2}"/>
              </a:ext>
            </a:extLst>
          </p:cNvPr>
          <p:cNvSpPr>
            <a:spLocks noGrp="1" noChangeArrowheads="1"/>
          </p:cNvSpPr>
          <p:nvPr>
            <p:ph type="body" idx="1"/>
          </p:nvPr>
        </p:nvSpPr>
        <p:spPr>
          <a:xfrm>
            <a:off x="1346890" y="3267842"/>
            <a:ext cx="7413682" cy="309825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465" tIns="46732" rIns="93465" bIns="46732"/>
          <a:lstStyle/>
          <a:p>
            <a:pPr eaLnBrk="1" hangingPunct="1">
              <a:spcBef>
                <a:spcPct val="0"/>
              </a:spcBef>
            </a:pPr>
            <a:r>
              <a:rPr lang="ja-JP" altLang="en-US" dirty="0"/>
              <a:t>☑</a:t>
            </a:r>
            <a:r>
              <a:rPr lang="en-US" altLang="ja-JP" dirty="0"/>
              <a:t>P6</a:t>
            </a:r>
            <a:r>
              <a:rPr lang="ja-JP" altLang="en-US" dirty="0"/>
              <a:t>　スライド変更済み</a:t>
            </a:r>
            <a:endParaRPr lang="ja-JP" altLang="ja-JP" dirty="0"/>
          </a:p>
        </p:txBody>
      </p:sp>
    </p:spTree>
    <p:extLst>
      <p:ext uri="{BB962C8B-B14F-4D97-AF65-F5344CB8AC3E}">
        <p14:creationId xmlns:p14="http://schemas.microsoft.com/office/powerpoint/2010/main" val="16710590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6560E-3F5D-F785-BD05-A1C3805A8AC9}"/>
            </a:ext>
          </a:extLst>
        </p:cNvPr>
        <p:cNvGrpSpPr/>
        <p:nvPr/>
      </p:nvGrpSpPr>
      <p:grpSpPr>
        <a:xfrm>
          <a:off x="0" y="0"/>
          <a:ext cx="0" cy="0"/>
          <a:chOff x="0" y="0"/>
          <a:chExt cx="0" cy="0"/>
        </a:xfrm>
      </p:grpSpPr>
      <p:sp>
        <p:nvSpPr>
          <p:cNvPr id="355330" name="Rectangle 7">
            <a:extLst>
              <a:ext uri="{FF2B5EF4-FFF2-40B4-BE49-F238E27FC236}">
                <a16:creationId xmlns:a16="http://schemas.microsoft.com/office/drawing/2014/main" id="{401DB508-8E6B-272E-278E-FDB12339828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55650" indent="-288925">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63638" indent="-231775">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31950" indent="-231775">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98675" indent="-231775">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558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30130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702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9274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B30E612-DD01-40C5-9F85-F243EE11C63D}" type="slidenum">
              <a:rPr kumimoji="1" lang="en-US" altLang="ja-JP" sz="1200" b="0" i="0" u="none" strike="noStrike" kern="1200" cap="none" spc="0" normalizeH="0" baseline="0" noProof="0" smtClean="0">
                <a:ln>
                  <a:noFill/>
                </a:ln>
                <a:solidFill>
                  <a:srgbClr val="000000"/>
                </a:solidFill>
                <a:effectLst/>
                <a:uLnTx/>
                <a:uFillTx/>
                <a:latin typeface="Calibri" panose="020F050202020403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1" lang="en-US" altLang="ja-JP" sz="1200" b="0" i="0" u="none" strike="noStrike" kern="1200" cap="none" spc="0" normalizeH="0" baseline="0" noProof="0">
              <a:ln>
                <a:noFill/>
              </a:ln>
              <a:solidFill>
                <a:srgbClr val="000000"/>
              </a:solidFill>
              <a:effectLst/>
              <a:uLnTx/>
              <a:uFillTx/>
              <a:latin typeface="Calibri" panose="020F0502020204030204" pitchFamily="34" charset="0"/>
              <a:ea typeface="ＭＳ Ｐゴシック" panose="020B0600070205080204" pitchFamily="50" charset="-128"/>
              <a:cs typeface="+mn-cs"/>
            </a:endParaRPr>
          </a:p>
        </p:txBody>
      </p:sp>
      <p:sp>
        <p:nvSpPr>
          <p:cNvPr id="355331" name="Rectangle 6">
            <a:extLst>
              <a:ext uri="{FF2B5EF4-FFF2-40B4-BE49-F238E27FC236}">
                <a16:creationId xmlns:a16="http://schemas.microsoft.com/office/drawing/2014/main" id="{9A17A5F4-3140-454B-C86D-C4C3E86311EC}"/>
              </a:ext>
            </a:extLst>
          </p:cNvPr>
          <p:cNvSpPr txBox="1">
            <a:spLocks noGrp="1" noChangeArrowheads="1"/>
          </p:cNvSpPr>
          <p:nvPr/>
        </p:nvSpPr>
        <p:spPr bwMode="auto">
          <a:xfrm>
            <a:off x="1" y="6536769"/>
            <a:ext cx="4381445" cy="343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453" tIns="46726" rIns="93453" bIns="46726" anchor="b"/>
          <a:lstStyle>
            <a:lvl1pPr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50" charset="-128"/>
                <a:cs typeface="+mn-cs"/>
              </a:rPr>
              <a:t>構想日本</a:t>
            </a:r>
          </a:p>
        </p:txBody>
      </p:sp>
      <p:sp>
        <p:nvSpPr>
          <p:cNvPr id="355332" name="Rectangle 7">
            <a:extLst>
              <a:ext uri="{FF2B5EF4-FFF2-40B4-BE49-F238E27FC236}">
                <a16:creationId xmlns:a16="http://schemas.microsoft.com/office/drawing/2014/main" id="{A6067702-7DB7-1967-8E22-597E4F368A7E}"/>
              </a:ext>
            </a:extLst>
          </p:cNvPr>
          <p:cNvSpPr txBox="1">
            <a:spLocks noGrp="1" noChangeArrowheads="1"/>
          </p:cNvSpPr>
          <p:nvPr/>
        </p:nvSpPr>
        <p:spPr bwMode="auto">
          <a:xfrm>
            <a:off x="5728334" y="6536769"/>
            <a:ext cx="4381445" cy="343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453" tIns="46726" rIns="93453" bIns="46726" anchor="b"/>
          <a:lstStyle>
            <a:lvl1pPr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marL="0" marR="0" lvl="0" indent="0" algn="r" defTabSz="912813" rtl="0" eaLnBrk="1" fontAlgn="base" latinLnBrk="0" hangingPunct="1">
              <a:lnSpc>
                <a:spcPct val="100000"/>
              </a:lnSpc>
              <a:spcBef>
                <a:spcPct val="0"/>
              </a:spcBef>
              <a:spcAft>
                <a:spcPct val="0"/>
              </a:spcAft>
              <a:buClrTx/>
              <a:buSzTx/>
              <a:buFontTx/>
              <a:buNone/>
              <a:tabLst/>
              <a:defRPr/>
            </a:pPr>
            <a:fld id="{8D958730-E4E4-4299-981F-1E8B64822EB8}" type="slidenum">
              <a:rPr kumimoji="1" lang="en-US" altLang="ja-JP"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50" charset="-128"/>
                <a:cs typeface="+mn-cs"/>
              </a:rPr>
              <a:pPr marL="0" marR="0" lvl="0" indent="0" algn="r" defTabSz="912813" rtl="0" eaLnBrk="1" fontAlgn="base" latinLnBrk="0" hangingPunct="1">
                <a:lnSpc>
                  <a:spcPct val="100000"/>
                </a:lnSpc>
                <a:spcBef>
                  <a:spcPct val="0"/>
                </a:spcBef>
                <a:spcAft>
                  <a:spcPct val="0"/>
                </a:spcAft>
                <a:buClrTx/>
                <a:buSzTx/>
                <a:buFontTx/>
                <a:buNone/>
                <a:tabLst/>
                <a:defRPr/>
              </a:pPr>
              <a:t>4</a:t>
            </a:fld>
            <a:endParaRPr kumimoji="1" lang="en-US" altLang="ja-JP"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50" charset="-128"/>
              <a:cs typeface="+mn-cs"/>
            </a:endParaRPr>
          </a:p>
        </p:txBody>
      </p:sp>
      <p:sp>
        <p:nvSpPr>
          <p:cNvPr id="355333" name="Rectangle 2">
            <a:extLst>
              <a:ext uri="{FF2B5EF4-FFF2-40B4-BE49-F238E27FC236}">
                <a16:creationId xmlns:a16="http://schemas.microsoft.com/office/drawing/2014/main" id="{B2230CD1-8F09-83BF-EF14-934781B7E695}"/>
              </a:ext>
            </a:extLst>
          </p:cNvPr>
          <p:cNvSpPr>
            <a:spLocks noGrp="1" noRot="1" noChangeAspect="1" noChangeArrowheads="1" noTextEdit="1"/>
          </p:cNvSpPr>
          <p:nvPr>
            <p:ph type="sldImg"/>
          </p:nvPr>
        </p:nvSpPr>
        <p:spPr>
          <a:xfrm>
            <a:off x="3201988" y="515938"/>
            <a:ext cx="3721100" cy="2578100"/>
          </a:xfrm>
          <a:ln cap="flat"/>
        </p:spPr>
      </p:sp>
      <p:sp>
        <p:nvSpPr>
          <p:cNvPr id="355334" name="Rectangle 3">
            <a:extLst>
              <a:ext uri="{FF2B5EF4-FFF2-40B4-BE49-F238E27FC236}">
                <a16:creationId xmlns:a16="http://schemas.microsoft.com/office/drawing/2014/main" id="{823CF749-DB12-327F-83DB-1B7AD12B05FF}"/>
              </a:ext>
            </a:extLst>
          </p:cNvPr>
          <p:cNvSpPr>
            <a:spLocks noGrp="1" noChangeArrowheads="1"/>
          </p:cNvSpPr>
          <p:nvPr>
            <p:ph type="body" idx="1"/>
          </p:nvPr>
        </p:nvSpPr>
        <p:spPr>
          <a:xfrm>
            <a:off x="1346890" y="3267842"/>
            <a:ext cx="7413682" cy="309825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465" tIns="46732" rIns="93465" bIns="46732"/>
          <a:lstStyle/>
          <a:p>
            <a:pPr eaLnBrk="1" hangingPunct="1">
              <a:spcBef>
                <a:spcPct val="0"/>
              </a:spcBef>
            </a:pPr>
            <a:r>
              <a:rPr lang="ja-JP" altLang="en-US" dirty="0"/>
              <a:t>☑</a:t>
            </a:r>
            <a:r>
              <a:rPr lang="en-US" altLang="ja-JP" dirty="0"/>
              <a:t>P6</a:t>
            </a:r>
            <a:r>
              <a:rPr lang="ja-JP" altLang="en-US" dirty="0"/>
              <a:t>　スライド変更済み</a:t>
            </a:r>
            <a:endParaRPr lang="ja-JP" altLang="ja-JP" dirty="0"/>
          </a:p>
        </p:txBody>
      </p:sp>
    </p:spTree>
    <p:extLst>
      <p:ext uri="{BB962C8B-B14F-4D97-AF65-F5344CB8AC3E}">
        <p14:creationId xmlns:p14="http://schemas.microsoft.com/office/powerpoint/2010/main" val="12195119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A93BB-CCD9-4F84-597D-93EB7BFF7998}"/>
            </a:ext>
          </a:extLst>
        </p:cNvPr>
        <p:cNvGrpSpPr/>
        <p:nvPr/>
      </p:nvGrpSpPr>
      <p:grpSpPr>
        <a:xfrm>
          <a:off x="0" y="0"/>
          <a:ext cx="0" cy="0"/>
          <a:chOff x="0" y="0"/>
          <a:chExt cx="0" cy="0"/>
        </a:xfrm>
      </p:grpSpPr>
      <p:sp>
        <p:nvSpPr>
          <p:cNvPr id="355330" name="Rectangle 7">
            <a:extLst>
              <a:ext uri="{FF2B5EF4-FFF2-40B4-BE49-F238E27FC236}">
                <a16:creationId xmlns:a16="http://schemas.microsoft.com/office/drawing/2014/main" id="{3D09AD2C-6282-8A50-93D0-CF73D1268E4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55650" indent="-288925">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63638" indent="-231775">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31950" indent="-231775">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98675" indent="-231775">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558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30130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702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9274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B30E612-DD01-40C5-9F85-F243EE11C63D}" type="slidenum">
              <a:rPr kumimoji="1" lang="en-US" altLang="ja-JP" sz="1200" b="0" i="0" u="none" strike="noStrike" kern="1200" cap="none" spc="0" normalizeH="0" baseline="0" noProof="0" smtClean="0">
                <a:ln>
                  <a:noFill/>
                </a:ln>
                <a:solidFill>
                  <a:srgbClr val="000000"/>
                </a:solidFill>
                <a:effectLst/>
                <a:uLnTx/>
                <a:uFillTx/>
                <a:latin typeface="Calibri" panose="020F050202020403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1" lang="en-US" altLang="ja-JP" sz="1200" b="0" i="0" u="none" strike="noStrike" kern="1200" cap="none" spc="0" normalizeH="0" baseline="0" noProof="0">
              <a:ln>
                <a:noFill/>
              </a:ln>
              <a:solidFill>
                <a:srgbClr val="000000"/>
              </a:solidFill>
              <a:effectLst/>
              <a:uLnTx/>
              <a:uFillTx/>
              <a:latin typeface="Calibri" panose="020F0502020204030204" pitchFamily="34" charset="0"/>
              <a:ea typeface="ＭＳ Ｐゴシック" panose="020B0600070205080204" pitchFamily="50" charset="-128"/>
              <a:cs typeface="+mn-cs"/>
            </a:endParaRPr>
          </a:p>
        </p:txBody>
      </p:sp>
      <p:sp>
        <p:nvSpPr>
          <p:cNvPr id="355331" name="Rectangle 6">
            <a:extLst>
              <a:ext uri="{FF2B5EF4-FFF2-40B4-BE49-F238E27FC236}">
                <a16:creationId xmlns:a16="http://schemas.microsoft.com/office/drawing/2014/main" id="{F23C06E5-F951-6F4B-CFAF-2F5F36AE17D4}"/>
              </a:ext>
            </a:extLst>
          </p:cNvPr>
          <p:cNvSpPr txBox="1">
            <a:spLocks noGrp="1" noChangeArrowheads="1"/>
          </p:cNvSpPr>
          <p:nvPr/>
        </p:nvSpPr>
        <p:spPr bwMode="auto">
          <a:xfrm>
            <a:off x="1" y="6536769"/>
            <a:ext cx="4381445" cy="343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453" tIns="46726" rIns="93453" bIns="46726" anchor="b"/>
          <a:lstStyle>
            <a:lvl1pPr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50" charset="-128"/>
                <a:cs typeface="+mn-cs"/>
              </a:rPr>
              <a:t>構想日本</a:t>
            </a:r>
          </a:p>
        </p:txBody>
      </p:sp>
      <p:sp>
        <p:nvSpPr>
          <p:cNvPr id="355332" name="Rectangle 7">
            <a:extLst>
              <a:ext uri="{FF2B5EF4-FFF2-40B4-BE49-F238E27FC236}">
                <a16:creationId xmlns:a16="http://schemas.microsoft.com/office/drawing/2014/main" id="{362E5476-E51C-004B-33F7-144B714DAA94}"/>
              </a:ext>
            </a:extLst>
          </p:cNvPr>
          <p:cNvSpPr txBox="1">
            <a:spLocks noGrp="1" noChangeArrowheads="1"/>
          </p:cNvSpPr>
          <p:nvPr/>
        </p:nvSpPr>
        <p:spPr bwMode="auto">
          <a:xfrm>
            <a:off x="5728334" y="6536769"/>
            <a:ext cx="4381445" cy="343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453" tIns="46726" rIns="93453" bIns="46726" anchor="b"/>
          <a:lstStyle>
            <a:lvl1pPr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marL="0" marR="0" lvl="0" indent="0" algn="r" defTabSz="912813" rtl="0" eaLnBrk="1" fontAlgn="base" latinLnBrk="0" hangingPunct="1">
              <a:lnSpc>
                <a:spcPct val="100000"/>
              </a:lnSpc>
              <a:spcBef>
                <a:spcPct val="0"/>
              </a:spcBef>
              <a:spcAft>
                <a:spcPct val="0"/>
              </a:spcAft>
              <a:buClrTx/>
              <a:buSzTx/>
              <a:buFontTx/>
              <a:buNone/>
              <a:tabLst/>
              <a:defRPr/>
            </a:pPr>
            <a:fld id="{8D958730-E4E4-4299-981F-1E8B64822EB8}" type="slidenum">
              <a:rPr kumimoji="1" lang="en-US" altLang="ja-JP"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50" charset="-128"/>
                <a:cs typeface="+mn-cs"/>
              </a:rPr>
              <a:pPr marL="0" marR="0" lvl="0" indent="0" algn="r" defTabSz="912813" rtl="0" eaLnBrk="1" fontAlgn="base" latinLnBrk="0" hangingPunct="1">
                <a:lnSpc>
                  <a:spcPct val="100000"/>
                </a:lnSpc>
                <a:spcBef>
                  <a:spcPct val="0"/>
                </a:spcBef>
                <a:spcAft>
                  <a:spcPct val="0"/>
                </a:spcAft>
                <a:buClrTx/>
                <a:buSzTx/>
                <a:buFontTx/>
                <a:buNone/>
                <a:tabLst/>
                <a:defRPr/>
              </a:pPr>
              <a:t>5</a:t>
            </a:fld>
            <a:endParaRPr kumimoji="1" lang="en-US" altLang="ja-JP"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50" charset="-128"/>
              <a:cs typeface="+mn-cs"/>
            </a:endParaRPr>
          </a:p>
        </p:txBody>
      </p:sp>
      <p:sp>
        <p:nvSpPr>
          <p:cNvPr id="355333" name="Rectangle 2">
            <a:extLst>
              <a:ext uri="{FF2B5EF4-FFF2-40B4-BE49-F238E27FC236}">
                <a16:creationId xmlns:a16="http://schemas.microsoft.com/office/drawing/2014/main" id="{9708CE4A-FBD4-5DD3-227F-8CB3F42B152F}"/>
              </a:ext>
            </a:extLst>
          </p:cNvPr>
          <p:cNvSpPr>
            <a:spLocks noGrp="1" noRot="1" noChangeAspect="1" noChangeArrowheads="1" noTextEdit="1"/>
          </p:cNvSpPr>
          <p:nvPr>
            <p:ph type="sldImg"/>
          </p:nvPr>
        </p:nvSpPr>
        <p:spPr>
          <a:xfrm>
            <a:off x="3201988" y="515938"/>
            <a:ext cx="3721100" cy="2578100"/>
          </a:xfrm>
          <a:ln cap="flat"/>
        </p:spPr>
      </p:sp>
      <p:sp>
        <p:nvSpPr>
          <p:cNvPr id="355334" name="Rectangle 3">
            <a:extLst>
              <a:ext uri="{FF2B5EF4-FFF2-40B4-BE49-F238E27FC236}">
                <a16:creationId xmlns:a16="http://schemas.microsoft.com/office/drawing/2014/main" id="{0229137B-29B0-5A47-4E2B-7C39F9B787EF}"/>
              </a:ext>
            </a:extLst>
          </p:cNvPr>
          <p:cNvSpPr>
            <a:spLocks noGrp="1" noChangeArrowheads="1"/>
          </p:cNvSpPr>
          <p:nvPr>
            <p:ph type="body" idx="1"/>
          </p:nvPr>
        </p:nvSpPr>
        <p:spPr>
          <a:xfrm>
            <a:off x="1346890" y="3267842"/>
            <a:ext cx="7413682" cy="309825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465" tIns="46732" rIns="93465" bIns="46732"/>
          <a:lstStyle/>
          <a:p>
            <a:pPr eaLnBrk="1" hangingPunct="1">
              <a:spcBef>
                <a:spcPct val="0"/>
              </a:spcBef>
            </a:pPr>
            <a:r>
              <a:rPr lang="ja-JP" altLang="en-US" dirty="0"/>
              <a:t>☑</a:t>
            </a:r>
            <a:r>
              <a:rPr lang="en-US" altLang="ja-JP" dirty="0"/>
              <a:t>P6</a:t>
            </a:r>
            <a:r>
              <a:rPr lang="ja-JP" altLang="en-US" dirty="0"/>
              <a:t>　スライド変更済み</a:t>
            </a:r>
            <a:endParaRPr lang="ja-JP" altLang="ja-JP" dirty="0"/>
          </a:p>
        </p:txBody>
      </p:sp>
    </p:spTree>
    <p:extLst>
      <p:ext uri="{BB962C8B-B14F-4D97-AF65-F5344CB8AC3E}">
        <p14:creationId xmlns:p14="http://schemas.microsoft.com/office/powerpoint/2010/main" val="24421631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94462-0D6B-C6FC-73BB-DEE016B6B682}"/>
            </a:ext>
          </a:extLst>
        </p:cNvPr>
        <p:cNvGrpSpPr/>
        <p:nvPr/>
      </p:nvGrpSpPr>
      <p:grpSpPr>
        <a:xfrm>
          <a:off x="0" y="0"/>
          <a:ext cx="0" cy="0"/>
          <a:chOff x="0" y="0"/>
          <a:chExt cx="0" cy="0"/>
        </a:xfrm>
      </p:grpSpPr>
      <p:sp>
        <p:nvSpPr>
          <p:cNvPr id="355330" name="Rectangle 7">
            <a:extLst>
              <a:ext uri="{FF2B5EF4-FFF2-40B4-BE49-F238E27FC236}">
                <a16:creationId xmlns:a16="http://schemas.microsoft.com/office/drawing/2014/main" id="{293542D0-835D-A3B6-2CA9-099FD7509B1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55650" indent="-288925">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63638" indent="-231775">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31950" indent="-231775">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98675" indent="-231775">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558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30130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702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9274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B30E612-DD01-40C5-9F85-F243EE11C63D}" type="slidenum">
              <a:rPr kumimoji="1" lang="en-US" altLang="ja-JP" sz="1200" b="0" i="0" u="none" strike="noStrike" kern="1200" cap="none" spc="0" normalizeH="0" baseline="0" noProof="0" smtClean="0">
                <a:ln>
                  <a:noFill/>
                </a:ln>
                <a:solidFill>
                  <a:srgbClr val="000000"/>
                </a:solidFill>
                <a:effectLst/>
                <a:uLnTx/>
                <a:uFillTx/>
                <a:latin typeface="Calibri" panose="020F050202020403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1" lang="en-US" altLang="ja-JP" sz="1200" b="0" i="0" u="none" strike="noStrike" kern="1200" cap="none" spc="0" normalizeH="0" baseline="0" noProof="0">
              <a:ln>
                <a:noFill/>
              </a:ln>
              <a:solidFill>
                <a:srgbClr val="000000"/>
              </a:solidFill>
              <a:effectLst/>
              <a:uLnTx/>
              <a:uFillTx/>
              <a:latin typeface="Calibri" panose="020F0502020204030204" pitchFamily="34" charset="0"/>
              <a:ea typeface="ＭＳ Ｐゴシック" panose="020B0600070205080204" pitchFamily="50" charset="-128"/>
              <a:cs typeface="+mn-cs"/>
            </a:endParaRPr>
          </a:p>
        </p:txBody>
      </p:sp>
      <p:sp>
        <p:nvSpPr>
          <p:cNvPr id="355331" name="Rectangle 6">
            <a:extLst>
              <a:ext uri="{FF2B5EF4-FFF2-40B4-BE49-F238E27FC236}">
                <a16:creationId xmlns:a16="http://schemas.microsoft.com/office/drawing/2014/main" id="{B03F61ED-1636-6D33-021A-6ED96F7C6E43}"/>
              </a:ext>
            </a:extLst>
          </p:cNvPr>
          <p:cNvSpPr txBox="1">
            <a:spLocks noGrp="1" noChangeArrowheads="1"/>
          </p:cNvSpPr>
          <p:nvPr/>
        </p:nvSpPr>
        <p:spPr bwMode="auto">
          <a:xfrm>
            <a:off x="1" y="6536769"/>
            <a:ext cx="4381445" cy="343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453" tIns="46726" rIns="93453" bIns="46726" anchor="b"/>
          <a:lstStyle>
            <a:lvl1pPr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50" charset="-128"/>
                <a:cs typeface="+mn-cs"/>
              </a:rPr>
              <a:t>構想日本</a:t>
            </a:r>
          </a:p>
        </p:txBody>
      </p:sp>
      <p:sp>
        <p:nvSpPr>
          <p:cNvPr id="355332" name="Rectangle 7">
            <a:extLst>
              <a:ext uri="{FF2B5EF4-FFF2-40B4-BE49-F238E27FC236}">
                <a16:creationId xmlns:a16="http://schemas.microsoft.com/office/drawing/2014/main" id="{361601EE-F76D-ACCD-8851-A0E3E5B70CBD}"/>
              </a:ext>
            </a:extLst>
          </p:cNvPr>
          <p:cNvSpPr txBox="1">
            <a:spLocks noGrp="1" noChangeArrowheads="1"/>
          </p:cNvSpPr>
          <p:nvPr/>
        </p:nvSpPr>
        <p:spPr bwMode="auto">
          <a:xfrm>
            <a:off x="5728334" y="6536769"/>
            <a:ext cx="4381445" cy="343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453" tIns="46726" rIns="93453" bIns="46726" anchor="b"/>
          <a:lstStyle>
            <a:lvl1pPr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marL="0" marR="0" lvl="0" indent="0" algn="r" defTabSz="912813" rtl="0" eaLnBrk="1" fontAlgn="base" latinLnBrk="0" hangingPunct="1">
              <a:lnSpc>
                <a:spcPct val="100000"/>
              </a:lnSpc>
              <a:spcBef>
                <a:spcPct val="0"/>
              </a:spcBef>
              <a:spcAft>
                <a:spcPct val="0"/>
              </a:spcAft>
              <a:buClrTx/>
              <a:buSzTx/>
              <a:buFontTx/>
              <a:buNone/>
              <a:tabLst/>
              <a:defRPr/>
            </a:pPr>
            <a:fld id="{8D958730-E4E4-4299-981F-1E8B64822EB8}" type="slidenum">
              <a:rPr kumimoji="1" lang="en-US" altLang="ja-JP"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50" charset="-128"/>
                <a:cs typeface="+mn-cs"/>
              </a:rPr>
              <a:pPr marL="0" marR="0" lvl="0" indent="0" algn="r" defTabSz="912813" rtl="0" eaLnBrk="1" fontAlgn="base" latinLnBrk="0" hangingPunct="1">
                <a:lnSpc>
                  <a:spcPct val="100000"/>
                </a:lnSpc>
                <a:spcBef>
                  <a:spcPct val="0"/>
                </a:spcBef>
                <a:spcAft>
                  <a:spcPct val="0"/>
                </a:spcAft>
                <a:buClrTx/>
                <a:buSzTx/>
                <a:buFontTx/>
                <a:buNone/>
                <a:tabLst/>
                <a:defRPr/>
              </a:pPr>
              <a:t>6</a:t>
            </a:fld>
            <a:endParaRPr kumimoji="1" lang="en-US" altLang="ja-JP"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50" charset="-128"/>
              <a:cs typeface="+mn-cs"/>
            </a:endParaRPr>
          </a:p>
        </p:txBody>
      </p:sp>
      <p:sp>
        <p:nvSpPr>
          <p:cNvPr id="355333" name="Rectangle 2">
            <a:extLst>
              <a:ext uri="{FF2B5EF4-FFF2-40B4-BE49-F238E27FC236}">
                <a16:creationId xmlns:a16="http://schemas.microsoft.com/office/drawing/2014/main" id="{830150C4-E683-9C2C-810F-D1698895B61B}"/>
              </a:ext>
            </a:extLst>
          </p:cNvPr>
          <p:cNvSpPr>
            <a:spLocks noGrp="1" noRot="1" noChangeAspect="1" noChangeArrowheads="1" noTextEdit="1"/>
          </p:cNvSpPr>
          <p:nvPr>
            <p:ph type="sldImg"/>
          </p:nvPr>
        </p:nvSpPr>
        <p:spPr>
          <a:xfrm>
            <a:off x="3201988" y="515938"/>
            <a:ext cx="3721100" cy="2578100"/>
          </a:xfrm>
          <a:ln cap="flat"/>
        </p:spPr>
      </p:sp>
      <p:sp>
        <p:nvSpPr>
          <p:cNvPr id="355334" name="Rectangle 3">
            <a:extLst>
              <a:ext uri="{FF2B5EF4-FFF2-40B4-BE49-F238E27FC236}">
                <a16:creationId xmlns:a16="http://schemas.microsoft.com/office/drawing/2014/main" id="{F4CE3606-7662-A545-1024-A34AB7F2E349}"/>
              </a:ext>
            </a:extLst>
          </p:cNvPr>
          <p:cNvSpPr>
            <a:spLocks noGrp="1" noChangeArrowheads="1"/>
          </p:cNvSpPr>
          <p:nvPr>
            <p:ph type="body" idx="1"/>
          </p:nvPr>
        </p:nvSpPr>
        <p:spPr>
          <a:xfrm>
            <a:off x="1346890" y="3267842"/>
            <a:ext cx="7413682" cy="309825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465" tIns="46732" rIns="93465" bIns="46732"/>
          <a:lstStyle/>
          <a:p>
            <a:pPr eaLnBrk="1" hangingPunct="1">
              <a:spcBef>
                <a:spcPct val="0"/>
              </a:spcBef>
            </a:pPr>
            <a:r>
              <a:rPr lang="ja-JP" altLang="en-US" dirty="0"/>
              <a:t>☑</a:t>
            </a:r>
            <a:r>
              <a:rPr lang="en-US" altLang="ja-JP" dirty="0"/>
              <a:t>P6</a:t>
            </a:r>
            <a:r>
              <a:rPr lang="ja-JP" altLang="en-US" dirty="0"/>
              <a:t>　スライド変更済み</a:t>
            </a:r>
            <a:endParaRPr lang="ja-JP" altLang="ja-JP" dirty="0"/>
          </a:p>
        </p:txBody>
      </p:sp>
    </p:spTree>
    <p:extLst>
      <p:ext uri="{BB962C8B-B14F-4D97-AF65-F5344CB8AC3E}">
        <p14:creationId xmlns:p14="http://schemas.microsoft.com/office/powerpoint/2010/main" val="35563281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A70FD-8952-97BC-6DC6-3081B78F7435}"/>
            </a:ext>
          </a:extLst>
        </p:cNvPr>
        <p:cNvGrpSpPr/>
        <p:nvPr/>
      </p:nvGrpSpPr>
      <p:grpSpPr>
        <a:xfrm>
          <a:off x="0" y="0"/>
          <a:ext cx="0" cy="0"/>
          <a:chOff x="0" y="0"/>
          <a:chExt cx="0" cy="0"/>
        </a:xfrm>
      </p:grpSpPr>
      <p:sp>
        <p:nvSpPr>
          <p:cNvPr id="355330" name="Rectangle 7">
            <a:extLst>
              <a:ext uri="{FF2B5EF4-FFF2-40B4-BE49-F238E27FC236}">
                <a16:creationId xmlns:a16="http://schemas.microsoft.com/office/drawing/2014/main" id="{573497F7-70F9-3ED7-8E08-A657F16ED39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55650" indent="-288925">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63638" indent="-231775">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31950" indent="-231775">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98675" indent="-231775">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558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30130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702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9274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B30E612-DD01-40C5-9F85-F243EE11C63D}" type="slidenum">
              <a:rPr kumimoji="1" lang="en-US" altLang="ja-JP" sz="1200" b="0" i="0" u="none" strike="noStrike" kern="1200" cap="none" spc="0" normalizeH="0" baseline="0" noProof="0" smtClean="0">
                <a:ln>
                  <a:noFill/>
                </a:ln>
                <a:solidFill>
                  <a:srgbClr val="000000"/>
                </a:solidFill>
                <a:effectLst/>
                <a:uLnTx/>
                <a:uFillTx/>
                <a:latin typeface="Calibri" panose="020F050202020403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1" lang="en-US" altLang="ja-JP" sz="1200" b="0" i="0" u="none" strike="noStrike" kern="1200" cap="none" spc="0" normalizeH="0" baseline="0" noProof="0">
              <a:ln>
                <a:noFill/>
              </a:ln>
              <a:solidFill>
                <a:srgbClr val="000000"/>
              </a:solidFill>
              <a:effectLst/>
              <a:uLnTx/>
              <a:uFillTx/>
              <a:latin typeface="Calibri" panose="020F0502020204030204" pitchFamily="34" charset="0"/>
              <a:ea typeface="ＭＳ Ｐゴシック" panose="020B0600070205080204" pitchFamily="50" charset="-128"/>
              <a:cs typeface="+mn-cs"/>
            </a:endParaRPr>
          </a:p>
        </p:txBody>
      </p:sp>
      <p:sp>
        <p:nvSpPr>
          <p:cNvPr id="355331" name="Rectangle 6">
            <a:extLst>
              <a:ext uri="{FF2B5EF4-FFF2-40B4-BE49-F238E27FC236}">
                <a16:creationId xmlns:a16="http://schemas.microsoft.com/office/drawing/2014/main" id="{2964C1FB-6DEA-7102-6B1A-4A6A4CAD5776}"/>
              </a:ext>
            </a:extLst>
          </p:cNvPr>
          <p:cNvSpPr txBox="1">
            <a:spLocks noGrp="1" noChangeArrowheads="1"/>
          </p:cNvSpPr>
          <p:nvPr/>
        </p:nvSpPr>
        <p:spPr bwMode="auto">
          <a:xfrm>
            <a:off x="1" y="6536769"/>
            <a:ext cx="4381445" cy="343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453" tIns="46726" rIns="93453" bIns="46726" anchor="b"/>
          <a:lstStyle>
            <a:lvl1pPr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50" charset="-128"/>
                <a:cs typeface="+mn-cs"/>
              </a:rPr>
              <a:t>構想日本</a:t>
            </a:r>
          </a:p>
        </p:txBody>
      </p:sp>
      <p:sp>
        <p:nvSpPr>
          <p:cNvPr id="355332" name="Rectangle 7">
            <a:extLst>
              <a:ext uri="{FF2B5EF4-FFF2-40B4-BE49-F238E27FC236}">
                <a16:creationId xmlns:a16="http://schemas.microsoft.com/office/drawing/2014/main" id="{274E7444-DF4C-53FF-3774-436116FB9787}"/>
              </a:ext>
            </a:extLst>
          </p:cNvPr>
          <p:cNvSpPr txBox="1">
            <a:spLocks noGrp="1" noChangeArrowheads="1"/>
          </p:cNvSpPr>
          <p:nvPr/>
        </p:nvSpPr>
        <p:spPr bwMode="auto">
          <a:xfrm>
            <a:off x="5728334" y="6536769"/>
            <a:ext cx="4381445" cy="343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453" tIns="46726" rIns="93453" bIns="46726" anchor="b"/>
          <a:lstStyle>
            <a:lvl1pPr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marL="0" marR="0" lvl="0" indent="0" algn="r" defTabSz="912813" rtl="0" eaLnBrk="1" fontAlgn="base" latinLnBrk="0" hangingPunct="1">
              <a:lnSpc>
                <a:spcPct val="100000"/>
              </a:lnSpc>
              <a:spcBef>
                <a:spcPct val="0"/>
              </a:spcBef>
              <a:spcAft>
                <a:spcPct val="0"/>
              </a:spcAft>
              <a:buClrTx/>
              <a:buSzTx/>
              <a:buFontTx/>
              <a:buNone/>
              <a:tabLst/>
              <a:defRPr/>
            </a:pPr>
            <a:fld id="{8D958730-E4E4-4299-981F-1E8B64822EB8}" type="slidenum">
              <a:rPr kumimoji="1" lang="en-US" altLang="ja-JP"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50" charset="-128"/>
                <a:cs typeface="+mn-cs"/>
              </a:rPr>
              <a:pPr marL="0" marR="0" lvl="0" indent="0" algn="r" defTabSz="912813" rtl="0" eaLnBrk="1" fontAlgn="base" latinLnBrk="0" hangingPunct="1">
                <a:lnSpc>
                  <a:spcPct val="100000"/>
                </a:lnSpc>
                <a:spcBef>
                  <a:spcPct val="0"/>
                </a:spcBef>
                <a:spcAft>
                  <a:spcPct val="0"/>
                </a:spcAft>
                <a:buClrTx/>
                <a:buSzTx/>
                <a:buFontTx/>
                <a:buNone/>
                <a:tabLst/>
                <a:defRPr/>
              </a:pPr>
              <a:t>7</a:t>
            </a:fld>
            <a:endParaRPr kumimoji="1" lang="en-US" altLang="ja-JP"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50" charset="-128"/>
              <a:cs typeface="+mn-cs"/>
            </a:endParaRPr>
          </a:p>
        </p:txBody>
      </p:sp>
      <p:sp>
        <p:nvSpPr>
          <p:cNvPr id="355333" name="Rectangle 2">
            <a:extLst>
              <a:ext uri="{FF2B5EF4-FFF2-40B4-BE49-F238E27FC236}">
                <a16:creationId xmlns:a16="http://schemas.microsoft.com/office/drawing/2014/main" id="{98811E55-4501-0874-8F0D-81C19D771D5F}"/>
              </a:ext>
            </a:extLst>
          </p:cNvPr>
          <p:cNvSpPr>
            <a:spLocks noGrp="1" noRot="1" noChangeAspect="1" noChangeArrowheads="1" noTextEdit="1"/>
          </p:cNvSpPr>
          <p:nvPr>
            <p:ph type="sldImg"/>
          </p:nvPr>
        </p:nvSpPr>
        <p:spPr>
          <a:xfrm>
            <a:off x="3201988" y="515938"/>
            <a:ext cx="3721100" cy="2578100"/>
          </a:xfrm>
          <a:ln cap="flat"/>
        </p:spPr>
      </p:sp>
      <p:sp>
        <p:nvSpPr>
          <p:cNvPr id="355334" name="Rectangle 3">
            <a:extLst>
              <a:ext uri="{FF2B5EF4-FFF2-40B4-BE49-F238E27FC236}">
                <a16:creationId xmlns:a16="http://schemas.microsoft.com/office/drawing/2014/main" id="{9AAC1B72-79C8-715C-544B-21B785E33DD7}"/>
              </a:ext>
            </a:extLst>
          </p:cNvPr>
          <p:cNvSpPr>
            <a:spLocks noGrp="1" noChangeArrowheads="1"/>
          </p:cNvSpPr>
          <p:nvPr>
            <p:ph type="body" idx="1"/>
          </p:nvPr>
        </p:nvSpPr>
        <p:spPr>
          <a:xfrm>
            <a:off x="1346890" y="3267842"/>
            <a:ext cx="7413682" cy="309825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465" tIns="46732" rIns="93465" bIns="46732"/>
          <a:lstStyle/>
          <a:p>
            <a:pPr eaLnBrk="1" hangingPunct="1">
              <a:spcBef>
                <a:spcPct val="0"/>
              </a:spcBef>
            </a:pPr>
            <a:r>
              <a:rPr lang="ja-JP" altLang="en-US" dirty="0"/>
              <a:t>☑</a:t>
            </a:r>
            <a:r>
              <a:rPr lang="en-US" altLang="ja-JP" dirty="0"/>
              <a:t>P6</a:t>
            </a:r>
            <a:r>
              <a:rPr lang="ja-JP" altLang="en-US" dirty="0"/>
              <a:t>　スライド変更済み</a:t>
            </a:r>
            <a:endParaRPr lang="ja-JP" altLang="ja-JP" dirty="0"/>
          </a:p>
        </p:txBody>
      </p:sp>
    </p:spTree>
    <p:extLst>
      <p:ext uri="{BB962C8B-B14F-4D97-AF65-F5344CB8AC3E}">
        <p14:creationId xmlns:p14="http://schemas.microsoft.com/office/powerpoint/2010/main" val="37176329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B0985-0319-58CD-8842-5702A4892F7E}"/>
            </a:ext>
          </a:extLst>
        </p:cNvPr>
        <p:cNvGrpSpPr/>
        <p:nvPr/>
      </p:nvGrpSpPr>
      <p:grpSpPr>
        <a:xfrm>
          <a:off x="0" y="0"/>
          <a:ext cx="0" cy="0"/>
          <a:chOff x="0" y="0"/>
          <a:chExt cx="0" cy="0"/>
        </a:xfrm>
      </p:grpSpPr>
      <p:sp>
        <p:nvSpPr>
          <p:cNvPr id="355330" name="Rectangle 7">
            <a:extLst>
              <a:ext uri="{FF2B5EF4-FFF2-40B4-BE49-F238E27FC236}">
                <a16:creationId xmlns:a16="http://schemas.microsoft.com/office/drawing/2014/main" id="{90E96730-7FBF-6593-8106-8EA0782E077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55650" indent="-288925">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63638" indent="-231775">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31950" indent="-231775">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98675" indent="-231775">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558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30130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702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9274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B30E612-DD01-40C5-9F85-F243EE11C63D}" type="slidenum">
              <a:rPr kumimoji="1" lang="en-US" altLang="ja-JP" sz="1200" b="0" i="0" u="none" strike="noStrike" kern="1200" cap="none" spc="0" normalizeH="0" baseline="0" noProof="0" smtClean="0">
                <a:ln>
                  <a:noFill/>
                </a:ln>
                <a:solidFill>
                  <a:srgbClr val="000000"/>
                </a:solidFill>
                <a:effectLst/>
                <a:uLnTx/>
                <a:uFillTx/>
                <a:latin typeface="Calibri" panose="020F050202020403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1" lang="en-US" altLang="ja-JP" sz="1200" b="0" i="0" u="none" strike="noStrike" kern="1200" cap="none" spc="0" normalizeH="0" baseline="0" noProof="0">
              <a:ln>
                <a:noFill/>
              </a:ln>
              <a:solidFill>
                <a:srgbClr val="000000"/>
              </a:solidFill>
              <a:effectLst/>
              <a:uLnTx/>
              <a:uFillTx/>
              <a:latin typeface="Calibri" panose="020F0502020204030204" pitchFamily="34" charset="0"/>
              <a:ea typeface="ＭＳ Ｐゴシック" panose="020B0600070205080204" pitchFamily="50" charset="-128"/>
              <a:cs typeface="+mn-cs"/>
            </a:endParaRPr>
          </a:p>
        </p:txBody>
      </p:sp>
      <p:sp>
        <p:nvSpPr>
          <p:cNvPr id="355331" name="Rectangle 6">
            <a:extLst>
              <a:ext uri="{FF2B5EF4-FFF2-40B4-BE49-F238E27FC236}">
                <a16:creationId xmlns:a16="http://schemas.microsoft.com/office/drawing/2014/main" id="{BB621342-6FFA-50D1-4E6F-A00148B6E36A}"/>
              </a:ext>
            </a:extLst>
          </p:cNvPr>
          <p:cNvSpPr txBox="1">
            <a:spLocks noGrp="1" noChangeArrowheads="1"/>
          </p:cNvSpPr>
          <p:nvPr/>
        </p:nvSpPr>
        <p:spPr bwMode="auto">
          <a:xfrm>
            <a:off x="1" y="6536769"/>
            <a:ext cx="4381445" cy="343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453" tIns="46726" rIns="93453" bIns="46726" anchor="b"/>
          <a:lstStyle>
            <a:lvl1pPr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50" charset="-128"/>
                <a:cs typeface="+mn-cs"/>
              </a:rPr>
              <a:t>構想日本</a:t>
            </a:r>
          </a:p>
        </p:txBody>
      </p:sp>
      <p:sp>
        <p:nvSpPr>
          <p:cNvPr id="355332" name="Rectangle 7">
            <a:extLst>
              <a:ext uri="{FF2B5EF4-FFF2-40B4-BE49-F238E27FC236}">
                <a16:creationId xmlns:a16="http://schemas.microsoft.com/office/drawing/2014/main" id="{BA0DAF38-B1F5-F32E-D5C2-CC7CF9D1693F}"/>
              </a:ext>
            </a:extLst>
          </p:cNvPr>
          <p:cNvSpPr txBox="1">
            <a:spLocks noGrp="1" noChangeArrowheads="1"/>
          </p:cNvSpPr>
          <p:nvPr/>
        </p:nvSpPr>
        <p:spPr bwMode="auto">
          <a:xfrm>
            <a:off x="5728334" y="6536769"/>
            <a:ext cx="4381445" cy="343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453" tIns="46726" rIns="93453" bIns="46726" anchor="b"/>
          <a:lstStyle>
            <a:lvl1pPr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marL="0" marR="0" lvl="0" indent="0" algn="r" defTabSz="912813" rtl="0" eaLnBrk="1" fontAlgn="base" latinLnBrk="0" hangingPunct="1">
              <a:lnSpc>
                <a:spcPct val="100000"/>
              </a:lnSpc>
              <a:spcBef>
                <a:spcPct val="0"/>
              </a:spcBef>
              <a:spcAft>
                <a:spcPct val="0"/>
              </a:spcAft>
              <a:buClrTx/>
              <a:buSzTx/>
              <a:buFontTx/>
              <a:buNone/>
              <a:tabLst/>
              <a:defRPr/>
            </a:pPr>
            <a:fld id="{8D958730-E4E4-4299-981F-1E8B64822EB8}" type="slidenum">
              <a:rPr kumimoji="1" lang="en-US" altLang="ja-JP"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50" charset="-128"/>
                <a:cs typeface="+mn-cs"/>
              </a:rPr>
              <a:pPr marL="0" marR="0" lvl="0" indent="0" algn="r" defTabSz="912813" rtl="0" eaLnBrk="1" fontAlgn="base" latinLnBrk="0" hangingPunct="1">
                <a:lnSpc>
                  <a:spcPct val="100000"/>
                </a:lnSpc>
                <a:spcBef>
                  <a:spcPct val="0"/>
                </a:spcBef>
                <a:spcAft>
                  <a:spcPct val="0"/>
                </a:spcAft>
                <a:buClrTx/>
                <a:buSzTx/>
                <a:buFontTx/>
                <a:buNone/>
                <a:tabLst/>
                <a:defRPr/>
              </a:pPr>
              <a:t>8</a:t>
            </a:fld>
            <a:endParaRPr kumimoji="1" lang="en-US" altLang="ja-JP"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50" charset="-128"/>
              <a:cs typeface="+mn-cs"/>
            </a:endParaRPr>
          </a:p>
        </p:txBody>
      </p:sp>
      <p:sp>
        <p:nvSpPr>
          <p:cNvPr id="355333" name="Rectangle 2">
            <a:extLst>
              <a:ext uri="{FF2B5EF4-FFF2-40B4-BE49-F238E27FC236}">
                <a16:creationId xmlns:a16="http://schemas.microsoft.com/office/drawing/2014/main" id="{848D06E9-23FA-CD4D-C3C9-7602FAC77D0E}"/>
              </a:ext>
            </a:extLst>
          </p:cNvPr>
          <p:cNvSpPr>
            <a:spLocks noGrp="1" noRot="1" noChangeAspect="1" noChangeArrowheads="1" noTextEdit="1"/>
          </p:cNvSpPr>
          <p:nvPr>
            <p:ph type="sldImg"/>
          </p:nvPr>
        </p:nvSpPr>
        <p:spPr>
          <a:xfrm>
            <a:off x="3201988" y="515938"/>
            <a:ext cx="3721100" cy="2578100"/>
          </a:xfrm>
          <a:ln cap="flat"/>
        </p:spPr>
      </p:sp>
      <p:sp>
        <p:nvSpPr>
          <p:cNvPr id="355334" name="Rectangle 3">
            <a:extLst>
              <a:ext uri="{FF2B5EF4-FFF2-40B4-BE49-F238E27FC236}">
                <a16:creationId xmlns:a16="http://schemas.microsoft.com/office/drawing/2014/main" id="{BC7CD176-87BF-5DEB-6B05-83B28FE3E328}"/>
              </a:ext>
            </a:extLst>
          </p:cNvPr>
          <p:cNvSpPr>
            <a:spLocks noGrp="1" noChangeArrowheads="1"/>
          </p:cNvSpPr>
          <p:nvPr>
            <p:ph type="body" idx="1"/>
          </p:nvPr>
        </p:nvSpPr>
        <p:spPr>
          <a:xfrm>
            <a:off x="1346890" y="3267842"/>
            <a:ext cx="7413682" cy="309825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465" tIns="46732" rIns="93465" bIns="46732"/>
          <a:lstStyle/>
          <a:p>
            <a:pPr eaLnBrk="1" hangingPunct="1">
              <a:spcBef>
                <a:spcPct val="0"/>
              </a:spcBef>
            </a:pPr>
            <a:r>
              <a:rPr lang="ja-JP" altLang="en-US" dirty="0"/>
              <a:t>☑</a:t>
            </a:r>
            <a:r>
              <a:rPr lang="en-US" altLang="ja-JP" dirty="0"/>
              <a:t>P6</a:t>
            </a:r>
            <a:r>
              <a:rPr lang="ja-JP" altLang="en-US" dirty="0"/>
              <a:t>　スライド変更済み</a:t>
            </a:r>
            <a:endParaRPr lang="ja-JP" altLang="ja-JP" dirty="0"/>
          </a:p>
        </p:txBody>
      </p:sp>
    </p:spTree>
    <p:extLst>
      <p:ext uri="{BB962C8B-B14F-4D97-AF65-F5344CB8AC3E}">
        <p14:creationId xmlns:p14="http://schemas.microsoft.com/office/powerpoint/2010/main" val="33391258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8BDAD-04EF-F930-7877-FFEDD6CC0738}"/>
            </a:ext>
          </a:extLst>
        </p:cNvPr>
        <p:cNvGrpSpPr/>
        <p:nvPr/>
      </p:nvGrpSpPr>
      <p:grpSpPr>
        <a:xfrm>
          <a:off x="0" y="0"/>
          <a:ext cx="0" cy="0"/>
          <a:chOff x="0" y="0"/>
          <a:chExt cx="0" cy="0"/>
        </a:xfrm>
      </p:grpSpPr>
      <p:sp>
        <p:nvSpPr>
          <p:cNvPr id="355330" name="Rectangle 7">
            <a:extLst>
              <a:ext uri="{FF2B5EF4-FFF2-40B4-BE49-F238E27FC236}">
                <a16:creationId xmlns:a16="http://schemas.microsoft.com/office/drawing/2014/main" id="{1AD2D772-1879-33E1-16ED-515AB0CDCFC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55650" indent="-288925">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63638" indent="-231775">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31950" indent="-231775">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98675" indent="-231775">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558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30130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702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9274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B30E612-DD01-40C5-9F85-F243EE11C63D}" type="slidenum">
              <a:rPr kumimoji="1" lang="en-US" altLang="ja-JP" sz="1200" b="0" i="0" u="none" strike="noStrike" kern="1200" cap="none" spc="0" normalizeH="0" baseline="0" noProof="0" smtClean="0">
                <a:ln>
                  <a:noFill/>
                </a:ln>
                <a:solidFill>
                  <a:srgbClr val="000000"/>
                </a:solidFill>
                <a:effectLst/>
                <a:uLnTx/>
                <a:uFillTx/>
                <a:latin typeface="Calibri" panose="020F050202020403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1" lang="en-US" altLang="ja-JP" sz="1200" b="0" i="0" u="none" strike="noStrike" kern="1200" cap="none" spc="0" normalizeH="0" baseline="0" noProof="0">
              <a:ln>
                <a:noFill/>
              </a:ln>
              <a:solidFill>
                <a:srgbClr val="000000"/>
              </a:solidFill>
              <a:effectLst/>
              <a:uLnTx/>
              <a:uFillTx/>
              <a:latin typeface="Calibri" panose="020F0502020204030204" pitchFamily="34" charset="0"/>
              <a:ea typeface="ＭＳ Ｐゴシック" panose="020B0600070205080204" pitchFamily="50" charset="-128"/>
              <a:cs typeface="+mn-cs"/>
            </a:endParaRPr>
          </a:p>
        </p:txBody>
      </p:sp>
      <p:sp>
        <p:nvSpPr>
          <p:cNvPr id="355331" name="Rectangle 6">
            <a:extLst>
              <a:ext uri="{FF2B5EF4-FFF2-40B4-BE49-F238E27FC236}">
                <a16:creationId xmlns:a16="http://schemas.microsoft.com/office/drawing/2014/main" id="{D8DF2AAD-9E18-6C7F-25A4-2474C4AF04B6}"/>
              </a:ext>
            </a:extLst>
          </p:cNvPr>
          <p:cNvSpPr txBox="1">
            <a:spLocks noGrp="1" noChangeArrowheads="1"/>
          </p:cNvSpPr>
          <p:nvPr/>
        </p:nvSpPr>
        <p:spPr bwMode="auto">
          <a:xfrm>
            <a:off x="1" y="6536769"/>
            <a:ext cx="4381445" cy="343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453" tIns="46726" rIns="93453" bIns="46726" anchor="b"/>
          <a:lstStyle>
            <a:lvl1pPr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50" charset="-128"/>
                <a:cs typeface="+mn-cs"/>
              </a:rPr>
              <a:t>構想日本</a:t>
            </a:r>
          </a:p>
        </p:txBody>
      </p:sp>
      <p:sp>
        <p:nvSpPr>
          <p:cNvPr id="355332" name="Rectangle 7">
            <a:extLst>
              <a:ext uri="{FF2B5EF4-FFF2-40B4-BE49-F238E27FC236}">
                <a16:creationId xmlns:a16="http://schemas.microsoft.com/office/drawing/2014/main" id="{8A4C3FCC-F9B3-B365-782F-CD3B230CDB52}"/>
              </a:ext>
            </a:extLst>
          </p:cNvPr>
          <p:cNvSpPr txBox="1">
            <a:spLocks noGrp="1" noChangeArrowheads="1"/>
          </p:cNvSpPr>
          <p:nvPr/>
        </p:nvSpPr>
        <p:spPr bwMode="auto">
          <a:xfrm>
            <a:off x="5728334" y="6536769"/>
            <a:ext cx="4381445" cy="343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453" tIns="46726" rIns="93453" bIns="46726" anchor="b"/>
          <a:lstStyle>
            <a:lvl1pPr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marL="0" marR="0" lvl="0" indent="0" algn="r" defTabSz="912813" rtl="0" eaLnBrk="1" fontAlgn="base" latinLnBrk="0" hangingPunct="1">
              <a:lnSpc>
                <a:spcPct val="100000"/>
              </a:lnSpc>
              <a:spcBef>
                <a:spcPct val="0"/>
              </a:spcBef>
              <a:spcAft>
                <a:spcPct val="0"/>
              </a:spcAft>
              <a:buClrTx/>
              <a:buSzTx/>
              <a:buFontTx/>
              <a:buNone/>
              <a:tabLst/>
              <a:defRPr/>
            </a:pPr>
            <a:fld id="{8D958730-E4E4-4299-981F-1E8B64822EB8}" type="slidenum">
              <a:rPr kumimoji="1" lang="en-US" altLang="ja-JP"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50" charset="-128"/>
                <a:cs typeface="+mn-cs"/>
              </a:rPr>
              <a:pPr marL="0" marR="0" lvl="0" indent="0" algn="r" defTabSz="912813" rtl="0" eaLnBrk="1" fontAlgn="base" latinLnBrk="0" hangingPunct="1">
                <a:lnSpc>
                  <a:spcPct val="100000"/>
                </a:lnSpc>
                <a:spcBef>
                  <a:spcPct val="0"/>
                </a:spcBef>
                <a:spcAft>
                  <a:spcPct val="0"/>
                </a:spcAft>
                <a:buClrTx/>
                <a:buSzTx/>
                <a:buFontTx/>
                <a:buNone/>
                <a:tabLst/>
                <a:defRPr/>
              </a:pPr>
              <a:t>9</a:t>
            </a:fld>
            <a:endParaRPr kumimoji="1" lang="en-US" altLang="ja-JP"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50" charset="-128"/>
              <a:cs typeface="+mn-cs"/>
            </a:endParaRPr>
          </a:p>
        </p:txBody>
      </p:sp>
      <p:sp>
        <p:nvSpPr>
          <p:cNvPr id="355333" name="Rectangle 2">
            <a:extLst>
              <a:ext uri="{FF2B5EF4-FFF2-40B4-BE49-F238E27FC236}">
                <a16:creationId xmlns:a16="http://schemas.microsoft.com/office/drawing/2014/main" id="{961B84A2-2042-6757-B298-8B5004F6736D}"/>
              </a:ext>
            </a:extLst>
          </p:cNvPr>
          <p:cNvSpPr>
            <a:spLocks noGrp="1" noRot="1" noChangeAspect="1" noChangeArrowheads="1" noTextEdit="1"/>
          </p:cNvSpPr>
          <p:nvPr>
            <p:ph type="sldImg"/>
          </p:nvPr>
        </p:nvSpPr>
        <p:spPr>
          <a:xfrm>
            <a:off x="3201988" y="515938"/>
            <a:ext cx="3721100" cy="2578100"/>
          </a:xfrm>
          <a:ln cap="flat"/>
        </p:spPr>
      </p:sp>
      <p:sp>
        <p:nvSpPr>
          <p:cNvPr id="355334" name="Rectangle 3">
            <a:extLst>
              <a:ext uri="{FF2B5EF4-FFF2-40B4-BE49-F238E27FC236}">
                <a16:creationId xmlns:a16="http://schemas.microsoft.com/office/drawing/2014/main" id="{A064AD02-87A8-2787-600D-D6265D42F0C6}"/>
              </a:ext>
            </a:extLst>
          </p:cNvPr>
          <p:cNvSpPr>
            <a:spLocks noGrp="1" noChangeArrowheads="1"/>
          </p:cNvSpPr>
          <p:nvPr>
            <p:ph type="body" idx="1"/>
          </p:nvPr>
        </p:nvSpPr>
        <p:spPr>
          <a:xfrm>
            <a:off x="1346890" y="3267842"/>
            <a:ext cx="7413682" cy="309825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465" tIns="46732" rIns="93465" bIns="46732"/>
          <a:lstStyle/>
          <a:p>
            <a:pPr eaLnBrk="1" hangingPunct="1">
              <a:spcBef>
                <a:spcPct val="0"/>
              </a:spcBef>
            </a:pPr>
            <a:r>
              <a:rPr lang="ja-JP" altLang="en-US" dirty="0"/>
              <a:t>☑</a:t>
            </a:r>
            <a:r>
              <a:rPr lang="en-US" altLang="ja-JP" dirty="0"/>
              <a:t>P6</a:t>
            </a:r>
            <a:r>
              <a:rPr lang="ja-JP" altLang="en-US" dirty="0"/>
              <a:t>　スライド変更済み</a:t>
            </a:r>
            <a:endParaRPr lang="ja-JP" altLang="ja-JP" dirty="0"/>
          </a:p>
        </p:txBody>
      </p:sp>
    </p:spTree>
    <p:extLst>
      <p:ext uri="{BB962C8B-B14F-4D97-AF65-F5344CB8AC3E}">
        <p14:creationId xmlns:p14="http://schemas.microsoft.com/office/powerpoint/2010/main" val="23113486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698336-4DCC-51FE-A086-9B8D76CF374F}"/>
            </a:ext>
          </a:extLst>
        </p:cNvPr>
        <p:cNvGrpSpPr/>
        <p:nvPr/>
      </p:nvGrpSpPr>
      <p:grpSpPr>
        <a:xfrm>
          <a:off x="0" y="0"/>
          <a:ext cx="0" cy="0"/>
          <a:chOff x="0" y="0"/>
          <a:chExt cx="0" cy="0"/>
        </a:xfrm>
      </p:grpSpPr>
      <p:sp>
        <p:nvSpPr>
          <p:cNvPr id="355330" name="Rectangle 7">
            <a:extLst>
              <a:ext uri="{FF2B5EF4-FFF2-40B4-BE49-F238E27FC236}">
                <a16:creationId xmlns:a16="http://schemas.microsoft.com/office/drawing/2014/main" id="{DEB80120-3197-7389-CE84-635F54073A2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55650" indent="-288925">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63638" indent="-231775">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31950" indent="-231775">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98675" indent="-231775">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558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30130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702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9274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B30E612-DD01-40C5-9F85-F243EE11C63D}" type="slidenum">
              <a:rPr kumimoji="1" lang="en-US" altLang="ja-JP" sz="1200" b="0" i="0" u="none" strike="noStrike" kern="1200" cap="none" spc="0" normalizeH="0" baseline="0" noProof="0" smtClean="0">
                <a:ln>
                  <a:noFill/>
                </a:ln>
                <a:solidFill>
                  <a:srgbClr val="000000"/>
                </a:solidFill>
                <a:effectLst/>
                <a:uLnTx/>
                <a:uFillTx/>
                <a:latin typeface="Calibri" panose="020F050202020403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1" lang="en-US" altLang="ja-JP" sz="1200" b="0" i="0" u="none" strike="noStrike" kern="1200" cap="none" spc="0" normalizeH="0" baseline="0" noProof="0">
              <a:ln>
                <a:noFill/>
              </a:ln>
              <a:solidFill>
                <a:srgbClr val="000000"/>
              </a:solidFill>
              <a:effectLst/>
              <a:uLnTx/>
              <a:uFillTx/>
              <a:latin typeface="Calibri" panose="020F0502020204030204" pitchFamily="34" charset="0"/>
              <a:ea typeface="ＭＳ Ｐゴシック" panose="020B0600070205080204" pitchFamily="50" charset="-128"/>
              <a:cs typeface="+mn-cs"/>
            </a:endParaRPr>
          </a:p>
        </p:txBody>
      </p:sp>
      <p:sp>
        <p:nvSpPr>
          <p:cNvPr id="355331" name="Rectangle 6">
            <a:extLst>
              <a:ext uri="{FF2B5EF4-FFF2-40B4-BE49-F238E27FC236}">
                <a16:creationId xmlns:a16="http://schemas.microsoft.com/office/drawing/2014/main" id="{35986A9F-04EF-1D5A-C628-C2BF1ED4D720}"/>
              </a:ext>
            </a:extLst>
          </p:cNvPr>
          <p:cNvSpPr txBox="1">
            <a:spLocks noGrp="1" noChangeArrowheads="1"/>
          </p:cNvSpPr>
          <p:nvPr/>
        </p:nvSpPr>
        <p:spPr bwMode="auto">
          <a:xfrm>
            <a:off x="1" y="6536769"/>
            <a:ext cx="4381445" cy="343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453" tIns="46726" rIns="93453" bIns="46726" anchor="b"/>
          <a:lstStyle>
            <a:lvl1pPr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50" charset="-128"/>
                <a:cs typeface="+mn-cs"/>
              </a:rPr>
              <a:t>構想日本</a:t>
            </a:r>
          </a:p>
        </p:txBody>
      </p:sp>
      <p:sp>
        <p:nvSpPr>
          <p:cNvPr id="355332" name="Rectangle 7">
            <a:extLst>
              <a:ext uri="{FF2B5EF4-FFF2-40B4-BE49-F238E27FC236}">
                <a16:creationId xmlns:a16="http://schemas.microsoft.com/office/drawing/2014/main" id="{3F75FAC5-DEB4-DB26-E898-89C3AF07537B}"/>
              </a:ext>
            </a:extLst>
          </p:cNvPr>
          <p:cNvSpPr txBox="1">
            <a:spLocks noGrp="1" noChangeArrowheads="1"/>
          </p:cNvSpPr>
          <p:nvPr/>
        </p:nvSpPr>
        <p:spPr bwMode="auto">
          <a:xfrm>
            <a:off x="5728334" y="6536769"/>
            <a:ext cx="4381445" cy="343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453" tIns="46726" rIns="93453" bIns="46726" anchor="b"/>
          <a:lstStyle>
            <a:lvl1pPr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marL="0" marR="0" lvl="0" indent="0" algn="r" defTabSz="912813" rtl="0" eaLnBrk="1" fontAlgn="base" latinLnBrk="0" hangingPunct="1">
              <a:lnSpc>
                <a:spcPct val="100000"/>
              </a:lnSpc>
              <a:spcBef>
                <a:spcPct val="0"/>
              </a:spcBef>
              <a:spcAft>
                <a:spcPct val="0"/>
              </a:spcAft>
              <a:buClrTx/>
              <a:buSzTx/>
              <a:buFontTx/>
              <a:buNone/>
              <a:tabLst/>
              <a:defRPr/>
            </a:pPr>
            <a:fld id="{8D958730-E4E4-4299-981F-1E8B64822EB8}" type="slidenum">
              <a:rPr kumimoji="1" lang="en-US" altLang="ja-JP"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50" charset="-128"/>
                <a:cs typeface="+mn-cs"/>
              </a:rPr>
              <a:pPr marL="0" marR="0" lvl="0" indent="0" algn="r" defTabSz="912813" rtl="0" eaLnBrk="1" fontAlgn="base" latinLnBrk="0" hangingPunct="1">
                <a:lnSpc>
                  <a:spcPct val="100000"/>
                </a:lnSpc>
                <a:spcBef>
                  <a:spcPct val="0"/>
                </a:spcBef>
                <a:spcAft>
                  <a:spcPct val="0"/>
                </a:spcAft>
                <a:buClrTx/>
                <a:buSzTx/>
                <a:buFontTx/>
                <a:buNone/>
                <a:tabLst/>
                <a:defRPr/>
              </a:pPr>
              <a:t>10</a:t>
            </a:fld>
            <a:endParaRPr kumimoji="1" lang="en-US" altLang="ja-JP"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50" charset="-128"/>
              <a:cs typeface="+mn-cs"/>
            </a:endParaRPr>
          </a:p>
        </p:txBody>
      </p:sp>
      <p:sp>
        <p:nvSpPr>
          <p:cNvPr id="355333" name="Rectangle 2">
            <a:extLst>
              <a:ext uri="{FF2B5EF4-FFF2-40B4-BE49-F238E27FC236}">
                <a16:creationId xmlns:a16="http://schemas.microsoft.com/office/drawing/2014/main" id="{12E3EA13-B770-6A05-3D01-4CFA3B4BB730}"/>
              </a:ext>
            </a:extLst>
          </p:cNvPr>
          <p:cNvSpPr>
            <a:spLocks noGrp="1" noRot="1" noChangeAspect="1" noChangeArrowheads="1" noTextEdit="1"/>
          </p:cNvSpPr>
          <p:nvPr>
            <p:ph type="sldImg"/>
          </p:nvPr>
        </p:nvSpPr>
        <p:spPr>
          <a:xfrm>
            <a:off x="3201988" y="515938"/>
            <a:ext cx="3721100" cy="2578100"/>
          </a:xfrm>
          <a:ln cap="flat"/>
        </p:spPr>
      </p:sp>
      <p:sp>
        <p:nvSpPr>
          <p:cNvPr id="355334" name="Rectangle 3">
            <a:extLst>
              <a:ext uri="{FF2B5EF4-FFF2-40B4-BE49-F238E27FC236}">
                <a16:creationId xmlns:a16="http://schemas.microsoft.com/office/drawing/2014/main" id="{70704F65-7260-1A03-5CE4-EA05A00AB808}"/>
              </a:ext>
            </a:extLst>
          </p:cNvPr>
          <p:cNvSpPr>
            <a:spLocks noGrp="1" noChangeArrowheads="1"/>
          </p:cNvSpPr>
          <p:nvPr>
            <p:ph type="body" idx="1"/>
          </p:nvPr>
        </p:nvSpPr>
        <p:spPr>
          <a:xfrm>
            <a:off x="1346890" y="3267842"/>
            <a:ext cx="7413682" cy="309825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465" tIns="46732" rIns="93465" bIns="46732"/>
          <a:lstStyle/>
          <a:p>
            <a:pPr eaLnBrk="1" hangingPunct="1">
              <a:spcBef>
                <a:spcPct val="0"/>
              </a:spcBef>
            </a:pPr>
            <a:r>
              <a:rPr lang="ja-JP" altLang="en-US" dirty="0"/>
              <a:t>☑</a:t>
            </a:r>
            <a:r>
              <a:rPr lang="en-US" altLang="ja-JP" dirty="0"/>
              <a:t>P6</a:t>
            </a:r>
            <a:r>
              <a:rPr lang="ja-JP" altLang="en-US" dirty="0"/>
              <a:t>　スライド変更済み</a:t>
            </a:r>
            <a:endParaRPr lang="ja-JP" altLang="ja-JP" dirty="0"/>
          </a:p>
        </p:txBody>
      </p:sp>
    </p:spTree>
    <p:extLst>
      <p:ext uri="{BB962C8B-B14F-4D97-AF65-F5344CB8AC3E}">
        <p14:creationId xmlns:p14="http://schemas.microsoft.com/office/powerpoint/2010/main" val="10593811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71882-E410-17D6-D6AA-9FB3DF436FAB}"/>
            </a:ext>
          </a:extLst>
        </p:cNvPr>
        <p:cNvGrpSpPr/>
        <p:nvPr/>
      </p:nvGrpSpPr>
      <p:grpSpPr>
        <a:xfrm>
          <a:off x="0" y="0"/>
          <a:ext cx="0" cy="0"/>
          <a:chOff x="0" y="0"/>
          <a:chExt cx="0" cy="0"/>
        </a:xfrm>
      </p:grpSpPr>
      <p:sp>
        <p:nvSpPr>
          <p:cNvPr id="355330" name="Rectangle 7">
            <a:extLst>
              <a:ext uri="{FF2B5EF4-FFF2-40B4-BE49-F238E27FC236}">
                <a16:creationId xmlns:a16="http://schemas.microsoft.com/office/drawing/2014/main" id="{C7569576-5C52-9378-50EF-6379BFA3E65C}"/>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55650" indent="-288925">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63638" indent="-231775">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31950" indent="-231775">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98675" indent="-231775">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558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30130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702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927475" indent="-2317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B30E612-DD01-40C5-9F85-F243EE11C63D}" type="slidenum">
              <a:rPr kumimoji="1" lang="en-US" altLang="ja-JP" sz="1200" b="0" i="0" u="none" strike="noStrike" kern="1200" cap="none" spc="0" normalizeH="0" baseline="0" noProof="0" smtClean="0">
                <a:ln>
                  <a:noFill/>
                </a:ln>
                <a:solidFill>
                  <a:srgbClr val="000000"/>
                </a:solidFill>
                <a:effectLst/>
                <a:uLnTx/>
                <a:uFillTx/>
                <a:latin typeface="Calibri" panose="020F050202020403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1" lang="en-US" altLang="ja-JP" sz="1200" b="0" i="0" u="none" strike="noStrike" kern="1200" cap="none" spc="0" normalizeH="0" baseline="0" noProof="0">
              <a:ln>
                <a:noFill/>
              </a:ln>
              <a:solidFill>
                <a:srgbClr val="000000"/>
              </a:solidFill>
              <a:effectLst/>
              <a:uLnTx/>
              <a:uFillTx/>
              <a:latin typeface="Calibri" panose="020F0502020204030204" pitchFamily="34" charset="0"/>
              <a:ea typeface="ＭＳ Ｐゴシック" panose="020B0600070205080204" pitchFamily="50" charset="-128"/>
              <a:cs typeface="+mn-cs"/>
            </a:endParaRPr>
          </a:p>
        </p:txBody>
      </p:sp>
      <p:sp>
        <p:nvSpPr>
          <p:cNvPr id="355331" name="Rectangle 6">
            <a:extLst>
              <a:ext uri="{FF2B5EF4-FFF2-40B4-BE49-F238E27FC236}">
                <a16:creationId xmlns:a16="http://schemas.microsoft.com/office/drawing/2014/main" id="{41513FE4-E5B6-E5EE-3F00-5557FA015E98}"/>
              </a:ext>
            </a:extLst>
          </p:cNvPr>
          <p:cNvSpPr txBox="1">
            <a:spLocks noGrp="1" noChangeArrowheads="1"/>
          </p:cNvSpPr>
          <p:nvPr/>
        </p:nvSpPr>
        <p:spPr bwMode="auto">
          <a:xfrm>
            <a:off x="1" y="6536769"/>
            <a:ext cx="4381445" cy="343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453" tIns="46726" rIns="93453" bIns="46726" anchor="b"/>
          <a:lstStyle>
            <a:lvl1pPr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50" charset="-128"/>
                <a:cs typeface="+mn-cs"/>
              </a:rPr>
              <a:t>構想日本</a:t>
            </a:r>
          </a:p>
        </p:txBody>
      </p:sp>
      <p:sp>
        <p:nvSpPr>
          <p:cNvPr id="355332" name="Rectangle 7">
            <a:extLst>
              <a:ext uri="{FF2B5EF4-FFF2-40B4-BE49-F238E27FC236}">
                <a16:creationId xmlns:a16="http://schemas.microsoft.com/office/drawing/2014/main" id="{B1B9A9A4-1C41-C6CD-3DEB-9CE1F4002AA3}"/>
              </a:ext>
            </a:extLst>
          </p:cNvPr>
          <p:cNvSpPr txBox="1">
            <a:spLocks noGrp="1" noChangeArrowheads="1"/>
          </p:cNvSpPr>
          <p:nvPr/>
        </p:nvSpPr>
        <p:spPr bwMode="auto">
          <a:xfrm>
            <a:off x="5728334" y="6536769"/>
            <a:ext cx="4381445" cy="343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453" tIns="46726" rIns="93453" bIns="46726" anchor="b"/>
          <a:lstStyle>
            <a:lvl1pPr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defTabSz="912813">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defTabSz="912813"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marL="0" marR="0" lvl="0" indent="0" algn="r" defTabSz="912813" rtl="0" eaLnBrk="1" fontAlgn="base" latinLnBrk="0" hangingPunct="1">
              <a:lnSpc>
                <a:spcPct val="100000"/>
              </a:lnSpc>
              <a:spcBef>
                <a:spcPct val="0"/>
              </a:spcBef>
              <a:spcAft>
                <a:spcPct val="0"/>
              </a:spcAft>
              <a:buClrTx/>
              <a:buSzTx/>
              <a:buFontTx/>
              <a:buNone/>
              <a:tabLst/>
              <a:defRPr/>
            </a:pPr>
            <a:fld id="{8D958730-E4E4-4299-981F-1E8B64822EB8}" type="slidenum">
              <a:rPr kumimoji="1" lang="en-US" altLang="ja-JP"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50" charset="-128"/>
                <a:cs typeface="+mn-cs"/>
              </a:rPr>
              <a:pPr marL="0" marR="0" lvl="0" indent="0" algn="r" defTabSz="912813" rtl="0" eaLnBrk="1" fontAlgn="base" latinLnBrk="0" hangingPunct="1">
                <a:lnSpc>
                  <a:spcPct val="100000"/>
                </a:lnSpc>
                <a:spcBef>
                  <a:spcPct val="0"/>
                </a:spcBef>
                <a:spcAft>
                  <a:spcPct val="0"/>
                </a:spcAft>
                <a:buClrTx/>
                <a:buSzTx/>
                <a:buFontTx/>
                <a:buNone/>
                <a:tabLst/>
                <a:defRPr/>
              </a:pPr>
              <a:t>11</a:t>
            </a:fld>
            <a:endParaRPr kumimoji="1" lang="en-US" altLang="ja-JP"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50" charset="-128"/>
              <a:cs typeface="+mn-cs"/>
            </a:endParaRPr>
          </a:p>
        </p:txBody>
      </p:sp>
      <p:sp>
        <p:nvSpPr>
          <p:cNvPr id="355333" name="Rectangle 2">
            <a:extLst>
              <a:ext uri="{FF2B5EF4-FFF2-40B4-BE49-F238E27FC236}">
                <a16:creationId xmlns:a16="http://schemas.microsoft.com/office/drawing/2014/main" id="{C6354A1B-2625-46CE-E43F-11C26749941E}"/>
              </a:ext>
            </a:extLst>
          </p:cNvPr>
          <p:cNvSpPr>
            <a:spLocks noGrp="1" noRot="1" noChangeAspect="1" noChangeArrowheads="1" noTextEdit="1"/>
          </p:cNvSpPr>
          <p:nvPr>
            <p:ph type="sldImg"/>
          </p:nvPr>
        </p:nvSpPr>
        <p:spPr>
          <a:xfrm>
            <a:off x="3201988" y="515938"/>
            <a:ext cx="3721100" cy="2578100"/>
          </a:xfrm>
          <a:ln cap="flat"/>
        </p:spPr>
      </p:sp>
      <p:sp>
        <p:nvSpPr>
          <p:cNvPr id="355334" name="Rectangle 3">
            <a:extLst>
              <a:ext uri="{FF2B5EF4-FFF2-40B4-BE49-F238E27FC236}">
                <a16:creationId xmlns:a16="http://schemas.microsoft.com/office/drawing/2014/main" id="{3C55C466-2CED-CA0B-4CC4-F188ACC75D15}"/>
              </a:ext>
            </a:extLst>
          </p:cNvPr>
          <p:cNvSpPr>
            <a:spLocks noGrp="1" noChangeArrowheads="1"/>
          </p:cNvSpPr>
          <p:nvPr>
            <p:ph type="body" idx="1"/>
          </p:nvPr>
        </p:nvSpPr>
        <p:spPr>
          <a:xfrm>
            <a:off x="1346890" y="3267842"/>
            <a:ext cx="7413682" cy="309825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465" tIns="46732" rIns="93465" bIns="46732"/>
          <a:lstStyle/>
          <a:p>
            <a:pPr eaLnBrk="1" hangingPunct="1">
              <a:spcBef>
                <a:spcPct val="0"/>
              </a:spcBef>
            </a:pPr>
            <a:r>
              <a:rPr lang="ja-JP" altLang="en-US" dirty="0"/>
              <a:t>☑</a:t>
            </a:r>
            <a:r>
              <a:rPr lang="en-US" altLang="ja-JP" dirty="0"/>
              <a:t>P6</a:t>
            </a:r>
            <a:r>
              <a:rPr lang="ja-JP" altLang="en-US" dirty="0"/>
              <a:t>　スライド変更済み</a:t>
            </a:r>
            <a:endParaRPr lang="ja-JP" altLang="ja-JP" dirty="0"/>
          </a:p>
        </p:txBody>
      </p:sp>
    </p:spTree>
    <p:extLst>
      <p:ext uri="{BB962C8B-B14F-4D97-AF65-F5344CB8AC3E}">
        <p14:creationId xmlns:p14="http://schemas.microsoft.com/office/powerpoint/2010/main" val="24417907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BE8F9F8-DE41-369F-F4FF-A1E6D585786E}"/>
              </a:ext>
            </a:extLst>
          </p:cNvPr>
          <p:cNvSpPr>
            <a:spLocks noGrp="1"/>
          </p:cNvSpPr>
          <p:nvPr>
            <p:ph type="ctrTitle"/>
          </p:nvPr>
        </p:nvSpPr>
        <p:spPr>
          <a:xfrm>
            <a:off x="1238250" y="1122363"/>
            <a:ext cx="7429500" cy="2387600"/>
          </a:xfrm>
        </p:spPr>
        <p:txBody>
          <a:bodyPr anchor="b"/>
          <a:lstStyle>
            <a:lvl1pPr algn="ctr">
              <a:defRPr sz="4875"/>
            </a:lvl1pPr>
          </a:lstStyle>
          <a:p>
            <a:r>
              <a:rPr kumimoji="1" lang="ja-JP" altLang="en-US"/>
              <a:t>マスター タイトルの書式設定</a:t>
            </a:r>
          </a:p>
        </p:txBody>
      </p:sp>
      <p:sp>
        <p:nvSpPr>
          <p:cNvPr id="3" name="字幕 2">
            <a:extLst>
              <a:ext uri="{FF2B5EF4-FFF2-40B4-BE49-F238E27FC236}">
                <a16:creationId xmlns:a16="http://schemas.microsoft.com/office/drawing/2014/main" id="{2FB24B4B-1B1E-91B2-2FFB-19AEC26EF9D4}"/>
              </a:ext>
            </a:extLst>
          </p:cNvPr>
          <p:cNvSpPr>
            <a:spLocks noGrp="1"/>
          </p:cNvSpPr>
          <p:nvPr>
            <p:ph type="subTitle" idx="1"/>
          </p:nvPr>
        </p:nvSpPr>
        <p:spPr>
          <a:xfrm>
            <a:off x="1238250" y="3602038"/>
            <a:ext cx="7429500" cy="1655762"/>
          </a:xfrm>
        </p:spPr>
        <p:txBody>
          <a:bodyPr/>
          <a:lstStyle>
            <a:lvl1pPr marL="0" indent="0" algn="ctr">
              <a:buNone/>
              <a:defRPr sz="1950"/>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C81DBF1F-BACC-4823-CE46-8EBD63530EB2}"/>
              </a:ext>
            </a:extLst>
          </p:cNvPr>
          <p:cNvSpPr>
            <a:spLocks noGrp="1"/>
          </p:cNvSpPr>
          <p:nvPr>
            <p:ph type="dt" sz="half" idx="10"/>
          </p:nvPr>
        </p:nvSpPr>
        <p:spPr/>
        <p:txBody>
          <a:bodyPr/>
          <a:lstStyle/>
          <a:p>
            <a:fld id="{F7F7B177-7705-4BAA-9855-4D1D3D8C9564}" type="datetime1">
              <a:rPr kumimoji="1" lang="ja-JP" altLang="en-US" smtClean="0"/>
              <a:t>2026/1/5</a:t>
            </a:fld>
            <a:endParaRPr kumimoji="1" lang="ja-JP" altLang="en-US"/>
          </a:p>
        </p:txBody>
      </p:sp>
      <p:sp>
        <p:nvSpPr>
          <p:cNvPr id="5" name="フッター プレースホルダー 4">
            <a:extLst>
              <a:ext uri="{FF2B5EF4-FFF2-40B4-BE49-F238E27FC236}">
                <a16:creationId xmlns:a16="http://schemas.microsoft.com/office/drawing/2014/main" id="{C30C8AB0-B19F-98D1-000A-92F4F04BA04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D39E2C4-39B6-37D9-1EC4-53F427AF51C0}"/>
              </a:ext>
            </a:extLst>
          </p:cNvPr>
          <p:cNvSpPr>
            <a:spLocks noGrp="1"/>
          </p:cNvSpPr>
          <p:nvPr>
            <p:ph type="sldNum" sz="quarter" idx="12"/>
          </p:nvPr>
        </p:nvSpPr>
        <p:spPr/>
        <p:txBody>
          <a:bodyPr/>
          <a:lstStyle/>
          <a:p>
            <a:fld id="{F4E220C8-6700-439B-B500-6D3AF2230FFD}" type="slidenum">
              <a:rPr kumimoji="1" lang="ja-JP" altLang="en-US" smtClean="0"/>
              <a:t>‹#›</a:t>
            </a:fld>
            <a:endParaRPr kumimoji="1" lang="ja-JP" altLang="en-US"/>
          </a:p>
        </p:txBody>
      </p:sp>
    </p:spTree>
    <p:extLst>
      <p:ext uri="{BB962C8B-B14F-4D97-AF65-F5344CB8AC3E}">
        <p14:creationId xmlns:p14="http://schemas.microsoft.com/office/powerpoint/2010/main" val="1568929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8D10365-19F3-69F4-B071-D918D7F036AD}"/>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258ACF9-6B4A-38EE-48F1-7D1DE498DE65}"/>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DD66E86-9330-38EC-5777-845A71F5959E}"/>
              </a:ext>
            </a:extLst>
          </p:cNvPr>
          <p:cNvSpPr>
            <a:spLocks noGrp="1"/>
          </p:cNvSpPr>
          <p:nvPr>
            <p:ph type="dt" sz="half" idx="10"/>
          </p:nvPr>
        </p:nvSpPr>
        <p:spPr/>
        <p:txBody>
          <a:bodyPr/>
          <a:lstStyle/>
          <a:p>
            <a:fld id="{78AAC375-A05A-448C-9679-FA1C720F91E2}" type="datetime1">
              <a:rPr kumimoji="1" lang="ja-JP" altLang="en-US" smtClean="0"/>
              <a:t>2026/1/5</a:t>
            </a:fld>
            <a:endParaRPr kumimoji="1" lang="ja-JP" altLang="en-US"/>
          </a:p>
        </p:txBody>
      </p:sp>
      <p:sp>
        <p:nvSpPr>
          <p:cNvPr id="5" name="フッター プレースホルダー 4">
            <a:extLst>
              <a:ext uri="{FF2B5EF4-FFF2-40B4-BE49-F238E27FC236}">
                <a16:creationId xmlns:a16="http://schemas.microsoft.com/office/drawing/2014/main" id="{DD5E1052-5EF6-C060-4DD3-EE4A2C07309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96164DE-EA3B-85E1-8A9A-6994EEAA0733}"/>
              </a:ext>
            </a:extLst>
          </p:cNvPr>
          <p:cNvSpPr>
            <a:spLocks noGrp="1"/>
          </p:cNvSpPr>
          <p:nvPr>
            <p:ph type="sldNum" sz="quarter" idx="12"/>
          </p:nvPr>
        </p:nvSpPr>
        <p:spPr/>
        <p:txBody>
          <a:bodyPr/>
          <a:lstStyle/>
          <a:p>
            <a:fld id="{F4E220C8-6700-439B-B500-6D3AF2230FFD}" type="slidenum">
              <a:rPr kumimoji="1" lang="ja-JP" altLang="en-US" smtClean="0"/>
              <a:t>‹#›</a:t>
            </a:fld>
            <a:endParaRPr kumimoji="1" lang="ja-JP" altLang="en-US"/>
          </a:p>
        </p:txBody>
      </p:sp>
    </p:spTree>
    <p:extLst>
      <p:ext uri="{BB962C8B-B14F-4D97-AF65-F5344CB8AC3E}">
        <p14:creationId xmlns:p14="http://schemas.microsoft.com/office/powerpoint/2010/main" val="1652285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3F5427-6167-26D3-EDFC-979E2DB50361}"/>
              </a:ext>
            </a:extLst>
          </p:cNvPr>
          <p:cNvSpPr>
            <a:spLocks noGrp="1"/>
          </p:cNvSpPr>
          <p:nvPr>
            <p:ph type="title"/>
          </p:nvPr>
        </p:nvSpPr>
        <p:spPr>
          <a:xfrm>
            <a:off x="675878" y="1709739"/>
            <a:ext cx="8543925" cy="2852737"/>
          </a:xfrm>
        </p:spPr>
        <p:txBody>
          <a:bodyPr anchor="b"/>
          <a:lstStyle>
            <a:lvl1pPr>
              <a:defRPr sz="4875"/>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0F9A478-3C81-2F21-3EED-F699C8B96F0B}"/>
              </a:ext>
            </a:extLst>
          </p:cNvPr>
          <p:cNvSpPr>
            <a:spLocks noGrp="1"/>
          </p:cNvSpPr>
          <p:nvPr>
            <p:ph type="body" idx="1"/>
          </p:nvPr>
        </p:nvSpPr>
        <p:spPr>
          <a:xfrm>
            <a:off x="675878" y="4589464"/>
            <a:ext cx="8543925" cy="1500187"/>
          </a:xfrm>
        </p:spPr>
        <p:txBody>
          <a:bodyPr/>
          <a:lstStyle>
            <a:lvl1pPr marL="0" indent="0">
              <a:buNone/>
              <a:defRPr sz="1950">
                <a:solidFill>
                  <a:schemeClr val="tx1">
                    <a:tint val="75000"/>
                  </a:schemeClr>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61202DAD-66FD-E49F-1C7F-9F875282B721}"/>
              </a:ext>
            </a:extLst>
          </p:cNvPr>
          <p:cNvSpPr>
            <a:spLocks noGrp="1"/>
          </p:cNvSpPr>
          <p:nvPr>
            <p:ph type="dt" sz="half" idx="10"/>
          </p:nvPr>
        </p:nvSpPr>
        <p:spPr/>
        <p:txBody>
          <a:bodyPr/>
          <a:lstStyle/>
          <a:p>
            <a:fld id="{92AE91A8-7594-456D-ADCB-AE4F7D1CEBA0}" type="datetime1">
              <a:rPr kumimoji="1" lang="ja-JP" altLang="en-US" smtClean="0"/>
              <a:t>2026/1/5</a:t>
            </a:fld>
            <a:endParaRPr kumimoji="1" lang="ja-JP" altLang="en-US"/>
          </a:p>
        </p:txBody>
      </p:sp>
      <p:sp>
        <p:nvSpPr>
          <p:cNvPr id="5" name="フッター プレースホルダー 4">
            <a:extLst>
              <a:ext uri="{FF2B5EF4-FFF2-40B4-BE49-F238E27FC236}">
                <a16:creationId xmlns:a16="http://schemas.microsoft.com/office/drawing/2014/main" id="{89537E3D-FF00-D446-B1BC-A021229CF15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B95D7B4-FCAF-FB6C-FE9E-913E4C83FEAA}"/>
              </a:ext>
            </a:extLst>
          </p:cNvPr>
          <p:cNvSpPr>
            <a:spLocks noGrp="1"/>
          </p:cNvSpPr>
          <p:nvPr>
            <p:ph type="sldNum" sz="quarter" idx="12"/>
          </p:nvPr>
        </p:nvSpPr>
        <p:spPr/>
        <p:txBody>
          <a:bodyPr/>
          <a:lstStyle/>
          <a:p>
            <a:fld id="{F4E220C8-6700-439B-B500-6D3AF2230FFD}" type="slidenum">
              <a:rPr kumimoji="1" lang="ja-JP" altLang="en-US" smtClean="0"/>
              <a:t>‹#›</a:t>
            </a:fld>
            <a:endParaRPr kumimoji="1" lang="ja-JP" altLang="en-US"/>
          </a:p>
        </p:txBody>
      </p:sp>
    </p:spTree>
    <p:extLst>
      <p:ext uri="{BB962C8B-B14F-4D97-AF65-F5344CB8AC3E}">
        <p14:creationId xmlns:p14="http://schemas.microsoft.com/office/powerpoint/2010/main" val="2319503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07ECD30-83EE-8DE2-D4B0-2C44760FBBBA}"/>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2F1A9C0-8889-911C-64A6-9DD9B65ABA34}"/>
              </a:ext>
            </a:extLst>
          </p:cNvPr>
          <p:cNvSpPr>
            <a:spLocks noGrp="1"/>
          </p:cNvSpPr>
          <p:nvPr>
            <p:ph sz="half" idx="1"/>
          </p:nvPr>
        </p:nvSpPr>
        <p:spPr>
          <a:xfrm>
            <a:off x="681038" y="1825625"/>
            <a:ext cx="421005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F71A0BCC-5C3C-5E49-A2E4-B3D7771701EF}"/>
              </a:ext>
            </a:extLst>
          </p:cNvPr>
          <p:cNvSpPr>
            <a:spLocks noGrp="1"/>
          </p:cNvSpPr>
          <p:nvPr>
            <p:ph sz="half" idx="2"/>
          </p:nvPr>
        </p:nvSpPr>
        <p:spPr>
          <a:xfrm>
            <a:off x="5014913" y="1825625"/>
            <a:ext cx="421005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48DB38A6-F6A0-CF9A-708B-8446E908F4CB}"/>
              </a:ext>
            </a:extLst>
          </p:cNvPr>
          <p:cNvSpPr>
            <a:spLocks noGrp="1"/>
          </p:cNvSpPr>
          <p:nvPr>
            <p:ph type="dt" sz="half" idx="10"/>
          </p:nvPr>
        </p:nvSpPr>
        <p:spPr/>
        <p:txBody>
          <a:bodyPr/>
          <a:lstStyle/>
          <a:p>
            <a:fld id="{51C7B59C-F4E7-4989-AB25-C3484386D730}" type="datetime1">
              <a:rPr kumimoji="1" lang="ja-JP" altLang="en-US" smtClean="0"/>
              <a:t>2026/1/5</a:t>
            </a:fld>
            <a:endParaRPr kumimoji="1" lang="ja-JP" altLang="en-US"/>
          </a:p>
        </p:txBody>
      </p:sp>
      <p:sp>
        <p:nvSpPr>
          <p:cNvPr id="6" name="フッター プレースホルダー 5">
            <a:extLst>
              <a:ext uri="{FF2B5EF4-FFF2-40B4-BE49-F238E27FC236}">
                <a16:creationId xmlns:a16="http://schemas.microsoft.com/office/drawing/2014/main" id="{CF724AAD-F8E6-5E49-1765-066C047B1BB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5847359-E63C-7551-58DF-FF13513A8362}"/>
              </a:ext>
            </a:extLst>
          </p:cNvPr>
          <p:cNvSpPr>
            <a:spLocks noGrp="1"/>
          </p:cNvSpPr>
          <p:nvPr>
            <p:ph type="sldNum" sz="quarter" idx="12"/>
          </p:nvPr>
        </p:nvSpPr>
        <p:spPr/>
        <p:txBody>
          <a:bodyPr/>
          <a:lstStyle/>
          <a:p>
            <a:fld id="{F4E220C8-6700-439B-B500-6D3AF2230FFD}" type="slidenum">
              <a:rPr kumimoji="1" lang="ja-JP" altLang="en-US" smtClean="0"/>
              <a:t>‹#›</a:t>
            </a:fld>
            <a:endParaRPr kumimoji="1" lang="ja-JP" altLang="en-US"/>
          </a:p>
        </p:txBody>
      </p:sp>
    </p:spTree>
    <p:extLst>
      <p:ext uri="{BB962C8B-B14F-4D97-AF65-F5344CB8AC3E}">
        <p14:creationId xmlns:p14="http://schemas.microsoft.com/office/powerpoint/2010/main" val="2722157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F511723-3EF1-1833-1FBD-53BDF4CA39DF}"/>
              </a:ext>
            </a:extLst>
          </p:cNvPr>
          <p:cNvSpPr>
            <a:spLocks noGrp="1"/>
          </p:cNvSpPr>
          <p:nvPr>
            <p:ph type="title"/>
          </p:nvPr>
        </p:nvSpPr>
        <p:spPr>
          <a:xfrm>
            <a:off x="682328" y="365126"/>
            <a:ext cx="8543925"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EFDC5D2-534F-7BFA-1D26-1D85E5FAD0CC}"/>
              </a:ext>
            </a:extLst>
          </p:cNvPr>
          <p:cNvSpPr>
            <a:spLocks noGrp="1"/>
          </p:cNvSpPr>
          <p:nvPr>
            <p:ph type="body" idx="1"/>
          </p:nvPr>
        </p:nvSpPr>
        <p:spPr>
          <a:xfrm>
            <a:off x="682328" y="1681163"/>
            <a:ext cx="4190702"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D6C7CEBF-8BBF-73E5-883C-F87CB1098529}"/>
              </a:ext>
            </a:extLst>
          </p:cNvPr>
          <p:cNvSpPr>
            <a:spLocks noGrp="1"/>
          </p:cNvSpPr>
          <p:nvPr>
            <p:ph sz="half" idx="2"/>
          </p:nvPr>
        </p:nvSpPr>
        <p:spPr>
          <a:xfrm>
            <a:off x="682328" y="2505075"/>
            <a:ext cx="4190702"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FF33BB58-5722-67BA-B2EB-5A558803F04A}"/>
              </a:ext>
            </a:extLst>
          </p:cNvPr>
          <p:cNvSpPr>
            <a:spLocks noGrp="1"/>
          </p:cNvSpPr>
          <p:nvPr>
            <p:ph type="body" sz="quarter" idx="3"/>
          </p:nvPr>
        </p:nvSpPr>
        <p:spPr>
          <a:xfrm>
            <a:off x="5014913" y="1681163"/>
            <a:ext cx="4211340"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5321B4A6-6E25-9F25-B61C-EC564C5B0544}"/>
              </a:ext>
            </a:extLst>
          </p:cNvPr>
          <p:cNvSpPr>
            <a:spLocks noGrp="1"/>
          </p:cNvSpPr>
          <p:nvPr>
            <p:ph sz="quarter" idx="4"/>
          </p:nvPr>
        </p:nvSpPr>
        <p:spPr>
          <a:xfrm>
            <a:off x="5014913" y="2505075"/>
            <a:ext cx="4211340"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355B31D2-EB5C-AE57-650E-FA3A0DF0DDB8}"/>
              </a:ext>
            </a:extLst>
          </p:cNvPr>
          <p:cNvSpPr>
            <a:spLocks noGrp="1"/>
          </p:cNvSpPr>
          <p:nvPr>
            <p:ph type="dt" sz="half" idx="10"/>
          </p:nvPr>
        </p:nvSpPr>
        <p:spPr/>
        <p:txBody>
          <a:bodyPr/>
          <a:lstStyle/>
          <a:p>
            <a:fld id="{6EED41E0-3BE9-4365-BBE6-145D6BB62722}" type="datetime1">
              <a:rPr kumimoji="1" lang="ja-JP" altLang="en-US" smtClean="0"/>
              <a:t>2026/1/5</a:t>
            </a:fld>
            <a:endParaRPr kumimoji="1" lang="ja-JP" altLang="en-US"/>
          </a:p>
        </p:txBody>
      </p:sp>
      <p:sp>
        <p:nvSpPr>
          <p:cNvPr id="8" name="フッター プレースホルダー 7">
            <a:extLst>
              <a:ext uri="{FF2B5EF4-FFF2-40B4-BE49-F238E27FC236}">
                <a16:creationId xmlns:a16="http://schemas.microsoft.com/office/drawing/2014/main" id="{2986FEA2-B268-5FD0-243E-37A7E7FA3FCD}"/>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60B50B52-3EAC-6FFE-624C-9A04F3E9B542}"/>
              </a:ext>
            </a:extLst>
          </p:cNvPr>
          <p:cNvSpPr>
            <a:spLocks noGrp="1"/>
          </p:cNvSpPr>
          <p:nvPr>
            <p:ph type="sldNum" sz="quarter" idx="12"/>
          </p:nvPr>
        </p:nvSpPr>
        <p:spPr/>
        <p:txBody>
          <a:bodyPr/>
          <a:lstStyle/>
          <a:p>
            <a:fld id="{F4E220C8-6700-439B-B500-6D3AF2230FFD}" type="slidenum">
              <a:rPr kumimoji="1" lang="ja-JP" altLang="en-US" smtClean="0"/>
              <a:t>‹#›</a:t>
            </a:fld>
            <a:endParaRPr kumimoji="1" lang="ja-JP" altLang="en-US"/>
          </a:p>
        </p:txBody>
      </p:sp>
    </p:spTree>
    <p:extLst>
      <p:ext uri="{BB962C8B-B14F-4D97-AF65-F5344CB8AC3E}">
        <p14:creationId xmlns:p14="http://schemas.microsoft.com/office/powerpoint/2010/main" val="2171927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6A94E36-B20C-1ACA-4119-0326E498CB4D}"/>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BFB3D847-CCCB-CAE5-9DDB-8A0C6A5BC01D}"/>
              </a:ext>
            </a:extLst>
          </p:cNvPr>
          <p:cNvSpPr>
            <a:spLocks noGrp="1"/>
          </p:cNvSpPr>
          <p:nvPr>
            <p:ph type="dt" sz="half" idx="10"/>
          </p:nvPr>
        </p:nvSpPr>
        <p:spPr/>
        <p:txBody>
          <a:bodyPr/>
          <a:lstStyle/>
          <a:p>
            <a:fld id="{739ED91E-4C1C-41E8-9088-19337A9C19BA}" type="datetime1">
              <a:rPr kumimoji="1" lang="ja-JP" altLang="en-US" smtClean="0"/>
              <a:t>2026/1/5</a:t>
            </a:fld>
            <a:endParaRPr kumimoji="1" lang="ja-JP" altLang="en-US"/>
          </a:p>
        </p:txBody>
      </p:sp>
      <p:sp>
        <p:nvSpPr>
          <p:cNvPr id="4" name="フッター プレースホルダー 3">
            <a:extLst>
              <a:ext uri="{FF2B5EF4-FFF2-40B4-BE49-F238E27FC236}">
                <a16:creationId xmlns:a16="http://schemas.microsoft.com/office/drawing/2014/main" id="{FCFDAB83-4E6C-49AD-3BA3-8B69C98F27C1}"/>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C0D8E974-D84E-B1C2-4875-487AC6FC971E}"/>
              </a:ext>
            </a:extLst>
          </p:cNvPr>
          <p:cNvSpPr>
            <a:spLocks noGrp="1"/>
          </p:cNvSpPr>
          <p:nvPr>
            <p:ph type="sldNum" sz="quarter" idx="12"/>
          </p:nvPr>
        </p:nvSpPr>
        <p:spPr/>
        <p:txBody>
          <a:bodyPr/>
          <a:lstStyle/>
          <a:p>
            <a:fld id="{F4E220C8-6700-439B-B500-6D3AF2230FFD}" type="slidenum">
              <a:rPr kumimoji="1" lang="ja-JP" altLang="en-US" smtClean="0"/>
              <a:t>‹#›</a:t>
            </a:fld>
            <a:endParaRPr kumimoji="1" lang="ja-JP" altLang="en-US"/>
          </a:p>
        </p:txBody>
      </p:sp>
    </p:spTree>
    <p:extLst>
      <p:ext uri="{BB962C8B-B14F-4D97-AF65-F5344CB8AC3E}">
        <p14:creationId xmlns:p14="http://schemas.microsoft.com/office/powerpoint/2010/main" val="1147524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8AEE67B4-0F4C-389A-65AC-CEE0EF338524}"/>
              </a:ext>
            </a:extLst>
          </p:cNvPr>
          <p:cNvSpPr>
            <a:spLocks noGrp="1"/>
          </p:cNvSpPr>
          <p:nvPr>
            <p:ph type="dt" sz="half" idx="10"/>
          </p:nvPr>
        </p:nvSpPr>
        <p:spPr/>
        <p:txBody>
          <a:bodyPr/>
          <a:lstStyle/>
          <a:p>
            <a:fld id="{2E2ADA6E-925D-4AC9-9949-E44B631839BE}" type="datetime1">
              <a:rPr kumimoji="1" lang="ja-JP" altLang="en-US" smtClean="0"/>
              <a:t>2026/1/5</a:t>
            </a:fld>
            <a:endParaRPr kumimoji="1" lang="ja-JP" altLang="en-US"/>
          </a:p>
        </p:txBody>
      </p:sp>
      <p:sp>
        <p:nvSpPr>
          <p:cNvPr id="3" name="フッター プレースホルダー 2">
            <a:extLst>
              <a:ext uri="{FF2B5EF4-FFF2-40B4-BE49-F238E27FC236}">
                <a16:creationId xmlns:a16="http://schemas.microsoft.com/office/drawing/2014/main" id="{495300E9-46DF-BE95-CADE-7114E7B84929}"/>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0C1766D-CE8A-D732-DCFF-FEDC8FEDFE49}"/>
              </a:ext>
            </a:extLst>
          </p:cNvPr>
          <p:cNvSpPr>
            <a:spLocks noGrp="1"/>
          </p:cNvSpPr>
          <p:nvPr>
            <p:ph type="sldNum" sz="quarter" idx="12"/>
          </p:nvPr>
        </p:nvSpPr>
        <p:spPr/>
        <p:txBody>
          <a:bodyPr/>
          <a:lstStyle/>
          <a:p>
            <a:fld id="{F4E220C8-6700-439B-B500-6D3AF2230FFD}" type="slidenum">
              <a:rPr kumimoji="1" lang="ja-JP" altLang="en-US" smtClean="0"/>
              <a:t>‹#›</a:t>
            </a:fld>
            <a:endParaRPr kumimoji="1" lang="ja-JP" altLang="en-US"/>
          </a:p>
        </p:txBody>
      </p:sp>
    </p:spTree>
    <p:extLst>
      <p:ext uri="{BB962C8B-B14F-4D97-AF65-F5344CB8AC3E}">
        <p14:creationId xmlns:p14="http://schemas.microsoft.com/office/powerpoint/2010/main" val="1814093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9BCA6C-0349-5D0E-0BC1-D1B37B6EDEDE}"/>
              </a:ext>
            </a:extLst>
          </p:cNvPr>
          <p:cNvSpPr>
            <a:spLocks noGrp="1"/>
          </p:cNvSpPr>
          <p:nvPr>
            <p:ph type="title"/>
          </p:nvPr>
        </p:nvSpPr>
        <p:spPr>
          <a:xfrm>
            <a:off x="682328" y="457200"/>
            <a:ext cx="3194943" cy="1600200"/>
          </a:xfrm>
        </p:spPr>
        <p:txBody>
          <a:bodyPr anchor="b"/>
          <a:lstStyle>
            <a:lvl1pPr>
              <a:defRPr sz="26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6A81D11-DE1B-384F-E952-89F31F002D2A}"/>
              </a:ext>
            </a:extLst>
          </p:cNvPr>
          <p:cNvSpPr>
            <a:spLocks noGrp="1"/>
          </p:cNvSpPr>
          <p:nvPr>
            <p:ph idx="1"/>
          </p:nvPr>
        </p:nvSpPr>
        <p:spPr>
          <a:xfrm>
            <a:off x="4211340" y="987426"/>
            <a:ext cx="5014913" cy="4873625"/>
          </a:xfrm>
        </p:spPr>
        <p:txBody>
          <a:bodyPr/>
          <a:lstStyle>
            <a:lvl1pPr>
              <a:defRPr sz="2600"/>
            </a:lvl1pPr>
            <a:lvl2pPr>
              <a:defRPr sz="2275"/>
            </a:lvl2pPr>
            <a:lvl3pPr>
              <a:defRPr sz="1950"/>
            </a:lvl3pPr>
            <a:lvl4pPr>
              <a:defRPr sz="1625"/>
            </a:lvl4pPr>
            <a:lvl5pPr>
              <a:defRPr sz="1625"/>
            </a:lvl5pPr>
            <a:lvl6pPr>
              <a:defRPr sz="1625"/>
            </a:lvl6pPr>
            <a:lvl7pPr>
              <a:defRPr sz="1625"/>
            </a:lvl7pPr>
            <a:lvl8pPr>
              <a:defRPr sz="1625"/>
            </a:lvl8pPr>
            <a:lvl9pPr>
              <a:defRPr sz="1625"/>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2644F0E5-C239-39BA-328D-8C699A24A18A}"/>
              </a:ext>
            </a:extLst>
          </p:cNvPr>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117C702-B4EE-4FE8-05B7-6D59D8CC0AD3}"/>
              </a:ext>
            </a:extLst>
          </p:cNvPr>
          <p:cNvSpPr>
            <a:spLocks noGrp="1"/>
          </p:cNvSpPr>
          <p:nvPr>
            <p:ph type="dt" sz="half" idx="10"/>
          </p:nvPr>
        </p:nvSpPr>
        <p:spPr/>
        <p:txBody>
          <a:bodyPr/>
          <a:lstStyle/>
          <a:p>
            <a:fld id="{ABD8FD34-FB8C-43EE-AAB2-F0EF4861777B}" type="datetime1">
              <a:rPr kumimoji="1" lang="ja-JP" altLang="en-US" smtClean="0"/>
              <a:t>2026/1/5</a:t>
            </a:fld>
            <a:endParaRPr kumimoji="1" lang="ja-JP" altLang="en-US"/>
          </a:p>
        </p:txBody>
      </p:sp>
      <p:sp>
        <p:nvSpPr>
          <p:cNvPr id="6" name="フッター プレースホルダー 5">
            <a:extLst>
              <a:ext uri="{FF2B5EF4-FFF2-40B4-BE49-F238E27FC236}">
                <a16:creationId xmlns:a16="http://schemas.microsoft.com/office/drawing/2014/main" id="{8957B668-7A5E-5F99-6186-C4DD0EE57B1D}"/>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A3FF204-B4CD-5386-CDB1-B51DF4B45EA0}"/>
              </a:ext>
            </a:extLst>
          </p:cNvPr>
          <p:cNvSpPr>
            <a:spLocks noGrp="1"/>
          </p:cNvSpPr>
          <p:nvPr>
            <p:ph type="sldNum" sz="quarter" idx="12"/>
          </p:nvPr>
        </p:nvSpPr>
        <p:spPr/>
        <p:txBody>
          <a:bodyPr/>
          <a:lstStyle/>
          <a:p>
            <a:fld id="{F4E220C8-6700-439B-B500-6D3AF2230FFD}" type="slidenum">
              <a:rPr kumimoji="1" lang="ja-JP" altLang="en-US" smtClean="0"/>
              <a:t>‹#›</a:t>
            </a:fld>
            <a:endParaRPr kumimoji="1" lang="ja-JP" altLang="en-US"/>
          </a:p>
        </p:txBody>
      </p:sp>
    </p:spTree>
    <p:extLst>
      <p:ext uri="{BB962C8B-B14F-4D97-AF65-F5344CB8AC3E}">
        <p14:creationId xmlns:p14="http://schemas.microsoft.com/office/powerpoint/2010/main" val="3647884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C22A6EC-BED3-E5E1-00EA-66E2A25DAC22}"/>
              </a:ext>
            </a:extLst>
          </p:cNvPr>
          <p:cNvSpPr>
            <a:spLocks noGrp="1"/>
          </p:cNvSpPr>
          <p:nvPr>
            <p:ph type="title"/>
          </p:nvPr>
        </p:nvSpPr>
        <p:spPr>
          <a:xfrm>
            <a:off x="682328" y="457200"/>
            <a:ext cx="3194943" cy="1600200"/>
          </a:xfrm>
        </p:spPr>
        <p:txBody>
          <a:bodyPr anchor="b"/>
          <a:lstStyle>
            <a:lvl1pPr>
              <a:defRPr sz="26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7332DFD9-BDD2-9415-E8AB-0150F692B38B}"/>
              </a:ext>
            </a:extLst>
          </p:cNvPr>
          <p:cNvSpPr>
            <a:spLocks noGrp="1"/>
          </p:cNvSpPr>
          <p:nvPr>
            <p:ph type="pic" idx="1"/>
          </p:nvPr>
        </p:nvSpPr>
        <p:spPr>
          <a:xfrm>
            <a:off x="4211340" y="987426"/>
            <a:ext cx="5014913" cy="4873625"/>
          </a:xfrm>
        </p:spPr>
        <p:txBody>
          <a:bodyPr/>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endParaRPr kumimoji="1" lang="ja-JP" altLang="en-US"/>
          </a:p>
        </p:txBody>
      </p:sp>
      <p:sp>
        <p:nvSpPr>
          <p:cNvPr id="4" name="テキスト プレースホルダー 3">
            <a:extLst>
              <a:ext uri="{FF2B5EF4-FFF2-40B4-BE49-F238E27FC236}">
                <a16:creationId xmlns:a16="http://schemas.microsoft.com/office/drawing/2014/main" id="{4F0BCD8E-7915-03F5-1352-CA3EF10B2E04}"/>
              </a:ext>
            </a:extLst>
          </p:cNvPr>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2F438907-D116-871B-506A-7ECA20D2D2BF}"/>
              </a:ext>
            </a:extLst>
          </p:cNvPr>
          <p:cNvSpPr>
            <a:spLocks noGrp="1"/>
          </p:cNvSpPr>
          <p:nvPr>
            <p:ph type="dt" sz="half" idx="10"/>
          </p:nvPr>
        </p:nvSpPr>
        <p:spPr/>
        <p:txBody>
          <a:bodyPr/>
          <a:lstStyle/>
          <a:p>
            <a:fld id="{6B444B0E-AB82-4023-AE76-A42CC629AF4C}" type="datetime1">
              <a:rPr kumimoji="1" lang="ja-JP" altLang="en-US" smtClean="0"/>
              <a:t>2026/1/5</a:t>
            </a:fld>
            <a:endParaRPr kumimoji="1" lang="ja-JP" altLang="en-US"/>
          </a:p>
        </p:txBody>
      </p:sp>
      <p:sp>
        <p:nvSpPr>
          <p:cNvPr id="6" name="フッター プレースホルダー 5">
            <a:extLst>
              <a:ext uri="{FF2B5EF4-FFF2-40B4-BE49-F238E27FC236}">
                <a16:creationId xmlns:a16="http://schemas.microsoft.com/office/drawing/2014/main" id="{73D6EDC1-2E7C-049A-EAD9-927DE6F4C990}"/>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546B61A-25BF-E432-CC38-E4A4BE04E515}"/>
              </a:ext>
            </a:extLst>
          </p:cNvPr>
          <p:cNvSpPr>
            <a:spLocks noGrp="1"/>
          </p:cNvSpPr>
          <p:nvPr>
            <p:ph type="sldNum" sz="quarter" idx="12"/>
          </p:nvPr>
        </p:nvSpPr>
        <p:spPr/>
        <p:txBody>
          <a:bodyPr/>
          <a:lstStyle/>
          <a:p>
            <a:fld id="{F4E220C8-6700-439B-B500-6D3AF2230FFD}" type="slidenum">
              <a:rPr kumimoji="1" lang="ja-JP" altLang="en-US" smtClean="0"/>
              <a:t>‹#›</a:t>
            </a:fld>
            <a:endParaRPr kumimoji="1" lang="ja-JP" altLang="en-US"/>
          </a:p>
        </p:txBody>
      </p:sp>
    </p:spTree>
    <p:extLst>
      <p:ext uri="{BB962C8B-B14F-4D97-AF65-F5344CB8AC3E}">
        <p14:creationId xmlns:p14="http://schemas.microsoft.com/office/powerpoint/2010/main" val="3292773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0BB52E-C8CD-3355-A723-507FF7A300D4}"/>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33CD3AFE-279C-2697-0749-C07C3DC07536}"/>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35436A6-2C77-BE29-D93D-F78627F3EE59}"/>
              </a:ext>
            </a:extLst>
          </p:cNvPr>
          <p:cNvSpPr>
            <a:spLocks noGrp="1"/>
          </p:cNvSpPr>
          <p:nvPr>
            <p:ph type="dt" sz="half" idx="10"/>
          </p:nvPr>
        </p:nvSpPr>
        <p:spPr/>
        <p:txBody>
          <a:bodyPr/>
          <a:lstStyle/>
          <a:p>
            <a:fld id="{D2F0CAF5-907A-4E8A-BF47-538FAF8905D6}" type="datetime1">
              <a:rPr kumimoji="1" lang="ja-JP" altLang="en-US" smtClean="0"/>
              <a:t>2026/1/5</a:t>
            </a:fld>
            <a:endParaRPr kumimoji="1" lang="ja-JP" altLang="en-US"/>
          </a:p>
        </p:txBody>
      </p:sp>
      <p:sp>
        <p:nvSpPr>
          <p:cNvPr id="5" name="フッター プレースホルダー 4">
            <a:extLst>
              <a:ext uri="{FF2B5EF4-FFF2-40B4-BE49-F238E27FC236}">
                <a16:creationId xmlns:a16="http://schemas.microsoft.com/office/drawing/2014/main" id="{39E7B386-4E28-01A4-17BC-AFD75B2359A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EFAE187-AAC2-F143-6B28-B2D0261FED96}"/>
              </a:ext>
            </a:extLst>
          </p:cNvPr>
          <p:cNvSpPr>
            <a:spLocks noGrp="1"/>
          </p:cNvSpPr>
          <p:nvPr>
            <p:ph type="sldNum" sz="quarter" idx="12"/>
          </p:nvPr>
        </p:nvSpPr>
        <p:spPr/>
        <p:txBody>
          <a:bodyPr/>
          <a:lstStyle/>
          <a:p>
            <a:fld id="{F4E220C8-6700-439B-B500-6D3AF2230FFD}" type="slidenum">
              <a:rPr kumimoji="1" lang="ja-JP" altLang="en-US" smtClean="0"/>
              <a:t>‹#›</a:t>
            </a:fld>
            <a:endParaRPr kumimoji="1" lang="ja-JP" altLang="en-US"/>
          </a:p>
        </p:txBody>
      </p:sp>
    </p:spTree>
    <p:extLst>
      <p:ext uri="{BB962C8B-B14F-4D97-AF65-F5344CB8AC3E}">
        <p14:creationId xmlns:p14="http://schemas.microsoft.com/office/powerpoint/2010/main" val="4041104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5A08888B-F5F3-521C-6E0C-2B7D62B7EF4A}"/>
              </a:ext>
            </a:extLst>
          </p:cNvPr>
          <p:cNvSpPr>
            <a:spLocks noGrp="1"/>
          </p:cNvSpPr>
          <p:nvPr>
            <p:ph type="title" orient="vert"/>
          </p:nvPr>
        </p:nvSpPr>
        <p:spPr>
          <a:xfrm>
            <a:off x="7088981" y="365125"/>
            <a:ext cx="2135981"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A1110583-C511-01C7-F9C3-E0D7231B9E0C}"/>
              </a:ext>
            </a:extLst>
          </p:cNvPr>
          <p:cNvSpPr>
            <a:spLocks noGrp="1"/>
          </p:cNvSpPr>
          <p:nvPr>
            <p:ph type="body" orient="vert" idx="1"/>
          </p:nvPr>
        </p:nvSpPr>
        <p:spPr>
          <a:xfrm>
            <a:off x="681037" y="365125"/>
            <a:ext cx="6284119"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461D1A7-B822-8044-C698-1AA7A3E8528A}"/>
              </a:ext>
            </a:extLst>
          </p:cNvPr>
          <p:cNvSpPr>
            <a:spLocks noGrp="1"/>
          </p:cNvSpPr>
          <p:nvPr>
            <p:ph type="dt" sz="half" idx="10"/>
          </p:nvPr>
        </p:nvSpPr>
        <p:spPr/>
        <p:txBody>
          <a:bodyPr/>
          <a:lstStyle/>
          <a:p>
            <a:fld id="{C3C13AE3-BA44-4C7E-830B-CF4DADAFA612}" type="datetime1">
              <a:rPr kumimoji="1" lang="ja-JP" altLang="en-US" smtClean="0"/>
              <a:t>2026/1/5</a:t>
            </a:fld>
            <a:endParaRPr kumimoji="1" lang="ja-JP" altLang="en-US"/>
          </a:p>
        </p:txBody>
      </p:sp>
      <p:sp>
        <p:nvSpPr>
          <p:cNvPr id="5" name="フッター プレースホルダー 4">
            <a:extLst>
              <a:ext uri="{FF2B5EF4-FFF2-40B4-BE49-F238E27FC236}">
                <a16:creationId xmlns:a16="http://schemas.microsoft.com/office/drawing/2014/main" id="{C4CF7B12-C462-172D-A1BC-BEFED05943B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5280347-3D0F-D3DB-47A3-C8774317C7CD}"/>
              </a:ext>
            </a:extLst>
          </p:cNvPr>
          <p:cNvSpPr>
            <a:spLocks noGrp="1"/>
          </p:cNvSpPr>
          <p:nvPr>
            <p:ph type="sldNum" sz="quarter" idx="12"/>
          </p:nvPr>
        </p:nvSpPr>
        <p:spPr/>
        <p:txBody>
          <a:bodyPr/>
          <a:lstStyle/>
          <a:p>
            <a:fld id="{F4E220C8-6700-439B-B500-6D3AF2230FFD}" type="slidenum">
              <a:rPr kumimoji="1" lang="ja-JP" altLang="en-US" smtClean="0"/>
              <a:t>‹#›</a:t>
            </a:fld>
            <a:endParaRPr kumimoji="1" lang="ja-JP" altLang="en-US"/>
          </a:p>
        </p:txBody>
      </p:sp>
    </p:spTree>
    <p:extLst>
      <p:ext uri="{BB962C8B-B14F-4D97-AF65-F5344CB8AC3E}">
        <p14:creationId xmlns:p14="http://schemas.microsoft.com/office/powerpoint/2010/main" val="26006096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見出し有り">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F07B6726-8410-6781-FEEA-F68C16838D0C}"/>
              </a:ext>
            </a:extLst>
          </p:cNvPr>
          <p:cNvSpPr/>
          <p:nvPr userDrawn="1"/>
        </p:nvSpPr>
        <p:spPr>
          <a:xfrm>
            <a:off x="283626" y="784157"/>
            <a:ext cx="8221764" cy="56287"/>
          </a:xfrm>
          <a:prstGeom prst="rect">
            <a:avLst/>
          </a:prstGeom>
          <a:solidFill>
            <a:schemeClr val="bg2">
              <a:alpha val="80000"/>
            </a:schemeClr>
          </a:solidFill>
          <a:ln w="31750">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873339" rtl="0" eaLnBrk="1" fontAlgn="auto" latinLnBrk="0" hangingPunct="1">
              <a:lnSpc>
                <a:spcPct val="100000"/>
              </a:lnSpc>
              <a:spcBef>
                <a:spcPts val="0"/>
              </a:spcBef>
              <a:spcAft>
                <a:spcPts val="0"/>
              </a:spcAft>
              <a:buClrTx/>
              <a:buSzTx/>
              <a:buFontTx/>
              <a:buNone/>
              <a:tabLst/>
              <a:defRPr/>
            </a:pPr>
            <a:endParaRPr kumimoji="1" lang="ja-JP" altLang="en-US" sz="1246" b="0" i="0" u="none" strike="noStrike" kern="1200" cap="none" spc="0" normalizeH="0" baseline="0" noProof="0">
              <a:ln>
                <a:noFill/>
              </a:ln>
              <a:solidFill>
                <a:srgbClr val="FFFFFF"/>
              </a:solidFill>
              <a:effectLst/>
              <a:uLnTx/>
              <a:uFillTx/>
              <a:latin typeface="游ゴシック" panose="020F0502020204030204"/>
              <a:ea typeface="游ゴシック" panose="020B0400000000000000" pitchFamily="50" charset="-128"/>
              <a:cs typeface="+mn-cs"/>
            </a:endParaRPr>
          </a:p>
        </p:txBody>
      </p:sp>
      <p:sp>
        <p:nvSpPr>
          <p:cNvPr id="4" name="タイトル 1">
            <a:extLst>
              <a:ext uri="{FF2B5EF4-FFF2-40B4-BE49-F238E27FC236}">
                <a16:creationId xmlns:a16="http://schemas.microsoft.com/office/drawing/2014/main" id="{341874C2-9D28-C324-2DB4-BFEA15D3CFA4}"/>
              </a:ext>
            </a:extLst>
          </p:cNvPr>
          <p:cNvSpPr>
            <a:spLocks noGrp="1"/>
          </p:cNvSpPr>
          <p:nvPr>
            <p:ph type="title" hasCustomPrompt="1"/>
          </p:nvPr>
        </p:nvSpPr>
        <p:spPr>
          <a:xfrm>
            <a:off x="548719" y="310722"/>
            <a:ext cx="7956670" cy="481160"/>
          </a:xfrm>
          <a:prstGeom prst="rect">
            <a:avLst/>
          </a:prstGeom>
        </p:spPr>
        <p:txBody>
          <a:bodyPr anchor="ctr"/>
          <a:lstStyle>
            <a:lvl1pPr>
              <a:defRPr sz="2680"/>
            </a:lvl1pPr>
          </a:lstStyle>
          <a:p>
            <a:r>
              <a:rPr kumimoji="1" lang="ja-JP" altLang="en-US"/>
              <a:t>見出しを入力</a:t>
            </a:r>
          </a:p>
        </p:txBody>
      </p:sp>
    </p:spTree>
    <p:extLst>
      <p:ext uri="{BB962C8B-B14F-4D97-AF65-F5344CB8AC3E}">
        <p14:creationId xmlns:p14="http://schemas.microsoft.com/office/powerpoint/2010/main" val="1931642389"/>
      </p:ext>
    </p:extLst>
  </p:cSld>
  <p:clrMapOvr>
    <a:masterClrMapping/>
  </p:clrMapOvr>
  <p:extLst>
    <p:ext uri="{DCECCB84-F9BA-43D5-87BE-67443E8EF086}">
      <p15:sldGuideLst xmlns:p15="http://schemas.microsoft.com/office/powerpoint/2012/main">
        <p15:guide id="1" orient="horz" pos="2381">
          <p15:clr>
            <a:srgbClr val="FBAE40"/>
          </p15:clr>
        </p15:guide>
        <p15:guide id="2" pos="336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8745561E-42FB-D916-1AAA-E83864194169}"/>
              </a:ext>
            </a:extLst>
          </p:cNvPr>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6AE9D78-F253-2467-DF24-40E0AF0C1FAC}"/>
              </a:ext>
            </a:extLst>
          </p:cNvPr>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DAB2021-E1E8-9372-7390-AFADE76978ED}"/>
              </a:ext>
            </a:extLst>
          </p:cNvPr>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fld id="{3DE87A71-EE0E-4CAB-9F39-9DD78FB088BB}" type="datetime1">
              <a:rPr kumimoji="1" lang="ja-JP" altLang="en-US" smtClean="0"/>
              <a:t>2026/1/5</a:t>
            </a:fld>
            <a:endParaRPr kumimoji="1" lang="ja-JP" altLang="en-US"/>
          </a:p>
        </p:txBody>
      </p:sp>
      <p:sp>
        <p:nvSpPr>
          <p:cNvPr id="5" name="フッター プレースホルダー 4">
            <a:extLst>
              <a:ext uri="{FF2B5EF4-FFF2-40B4-BE49-F238E27FC236}">
                <a16:creationId xmlns:a16="http://schemas.microsoft.com/office/drawing/2014/main" id="{AA31EC43-DCBE-E931-660F-047C2D9BADA3}"/>
              </a:ext>
            </a:extLst>
          </p:cNvPr>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89CD2E78-7DCC-D5F5-BA86-721505B3D602}"/>
              </a:ext>
            </a:extLst>
          </p:cNvPr>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F4E220C8-6700-439B-B500-6D3AF2230FFD}" type="slidenum">
              <a:rPr kumimoji="1" lang="ja-JP" altLang="en-US" smtClean="0"/>
              <a:t>‹#›</a:t>
            </a:fld>
            <a:endParaRPr kumimoji="1" lang="ja-JP" altLang="en-US"/>
          </a:p>
        </p:txBody>
      </p:sp>
    </p:spTree>
    <p:extLst>
      <p:ext uri="{BB962C8B-B14F-4D97-AF65-F5344CB8AC3E}">
        <p14:creationId xmlns:p14="http://schemas.microsoft.com/office/powerpoint/2010/main" val="182716703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hf hdr="0" ftr="0" dt="0"/>
  <p:txStyles>
    <p:titleStyle>
      <a:lvl1pPr algn="l" defTabSz="742950" rtl="0" eaLnBrk="1" latinLnBrk="0" hangingPunct="1">
        <a:lnSpc>
          <a:spcPct val="90000"/>
        </a:lnSpc>
        <a:spcBef>
          <a:spcPct val="0"/>
        </a:spcBef>
        <a:buNone/>
        <a:defRPr kumimoji="1"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kumimoji="1"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kumimoji="1"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kumimoji="1"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p:bodyStyle>
    <p:otherStyle>
      <a:defPPr>
        <a:defRPr lang="ja-JP"/>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hyperlink" Target="https://services.google.com/fh/files/blogs/jigsaw_facilitation_in_the_ai_era.pdf"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chart" Target="../charts/chart5.xml"/><Relationship Id="rId3" Type="http://schemas.openxmlformats.org/officeDocument/2006/relationships/image" Target="../media/image1.jpg"/><Relationship Id="rId7"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 Id="rId9" Type="http://schemas.openxmlformats.org/officeDocument/2006/relationships/chart" Target="../charts/chart6.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B48AD-6AC6-9DBB-5013-37A9AE79DFD6}"/>
            </a:ext>
          </a:extLst>
        </p:cNvPr>
        <p:cNvGrpSpPr/>
        <p:nvPr/>
      </p:nvGrpSpPr>
      <p:grpSpPr>
        <a:xfrm>
          <a:off x="0" y="0"/>
          <a:ext cx="0" cy="0"/>
          <a:chOff x="0" y="0"/>
          <a:chExt cx="0" cy="0"/>
        </a:xfrm>
      </p:grpSpPr>
      <p:sp>
        <p:nvSpPr>
          <p:cNvPr id="2" name="object 15">
            <a:extLst>
              <a:ext uri="{FF2B5EF4-FFF2-40B4-BE49-F238E27FC236}">
                <a16:creationId xmlns:a16="http://schemas.microsoft.com/office/drawing/2014/main" id="{4C72576D-3F3C-A5D2-328E-DCCA18EFCFB8}"/>
              </a:ext>
            </a:extLst>
          </p:cNvPr>
          <p:cNvSpPr/>
          <p:nvPr/>
        </p:nvSpPr>
        <p:spPr>
          <a:xfrm>
            <a:off x="0" y="2771"/>
            <a:ext cx="9906000" cy="103910"/>
          </a:xfrm>
          <a:custGeom>
            <a:avLst/>
            <a:gdLst/>
            <a:ahLst/>
            <a:cxnLst/>
            <a:rect l="l" t="t" r="r" b="b"/>
            <a:pathLst>
              <a:path w="10693400" h="189230">
                <a:moveTo>
                  <a:pt x="0" y="188815"/>
                </a:moveTo>
                <a:lnTo>
                  <a:pt x="10693400" y="188815"/>
                </a:lnTo>
                <a:lnTo>
                  <a:pt x="10693400" y="0"/>
                </a:lnTo>
                <a:lnTo>
                  <a:pt x="0" y="0"/>
                </a:lnTo>
                <a:lnTo>
                  <a:pt x="0" y="188815"/>
                </a:lnTo>
                <a:close/>
              </a:path>
            </a:pathLst>
          </a:custGeom>
          <a:solidFill>
            <a:srgbClr val="BFC0BF"/>
          </a:solidFill>
        </p:spPr>
        <p:txBody>
          <a:bodyPr wrap="square" lIns="0" tIns="0" rIns="0" bIns="0" rtlCol="0"/>
          <a:lstStyle/>
          <a:p>
            <a:endParaRPr/>
          </a:p>
        </p:txBody>
      </p:sp>
      <p:sp>
        <p:nvSpPr>
          <p:cNvPr id="3" name="object 19">
            <a:extLst>
              <a:ext uri="{FF2B5EF4-FFF2-40B4-BE49-F238E27FC236}">
                <a16:creationId xmlns:a16="http://schemas.microsoft.com/office/drawing/2014/main" id="{F1A809B1-666E-BEEC-B483-375425D6C38C}"/>
              </a:ext>
            </a:extLst>
          </p:cNvPr>
          <p:cNvSpPr/>
          <p:nvPr/>
        </p:nvSpPr>
        <p:spPr>
          <a:xfrm>
            <a:off x="0" y="6751318"/>
            <a:ext cx="9906000" cy="103910"/>
          </a:xfrm>
          <a:custGeom>
            <a:avLst/>
            <a:gdLst/>
            <a:ahLst/>
            <a:cxnLst/>
            <a:rect l="l" t="t" r="r" b="b"/>
            <a:pathLst>
              <a:path w="10693400" h="224790">
                <a:moveTo>
                  <a:pt x="0" y="224395"/>
                </a:moveTo>
                <a:lnTo>
                  <a:pt x="10693400" y="224395"/>
                </a:lnTo>
                <a:lnTo>
                  <a:pt x="10693400" y="0"/>
                </a:lnTo>
                <a:lnTo>
                  <a:pt x="0" y="0"/>
                </a:lnTo>
                <a:lnTo>
                  <a:pt x="0" y="224395"/>
                </a:lnTo>
                <a:close/>
              </a:path>
            </a:pathLst>
          </a:custGeom>
          <a:solidFill>
            <a:srgbClr val="1F3E85"/>
          </a:solidFill>
        </p:spPr>
        <p:txBody>
          <a:bodyPr wrap="square" lIns="0" tIns="0" rIns="0" bIns="0" rtlCol="0"/>
          <a:lstStyle/>
          <a:p>
            <a:endParaRPr/>
          </a:p>
        </p:txBody>
      </p:sp>
      <p:sp>
        <p:nvSpPr>
          <p:cNvPr id="5" name="テキスト ボックス 4">
            <a:extLst>
              <a:ext uri="{FF2B5EF4-FFF2-40B4-BE49-F238E27FC236}">
                <a16:creationId xmlns:a16="http://schemas.microsoft.com/office/drawing/2014/main" id="{6639D6EB-3CD6-B74E-A2EC-B821FEE52247}"/>
              </a:ext>
            </a:extLst>
          </p:cNvPr>
          <p:cNvSpPr txBox="1"/>
          <p:nvPr/>
        </p:nvSpPr>
        <p:spPr>
          <a:xfrm>
            <a:off x="647700" y="2560555"/>
            <a:ext cx="5827236" cy="1635641"/>
          </a:xfrm>
          <a:prstGeom prst="rect">
            <a:avLst/>
          </a:prstGeom>
          <a:noFill/>
        </p:spPr>
        <p:txBody>
          <a:bodyPr wrap="none" rtlCol="0">
            <a:spAutoFit/>
          </a:bodyPr>
          <a:lstStyle/>
          <a:p>
            <a:pPr>
              <a:lnSpc>
                <a:spcPct val="130000"/>
              </a:lnSpc>
            </a:pPr>
            <a:r>
              <a:rPr kumimoji="1" lang="ja-JP" altLang="en-US" sz="4000" b="1" dirty="0"/>
              <a:t>自分ごと化会議における</a:t>
            </a:r>
            <a:endParaRPr kumimoji="1" lang="en-US" altLang="ja-JP" sz="4000" b="1" dirty="0"/>
          </a:p>
          <a:p>
            <a:pPr>
              <a:lnSpc>
                <a:spcPct val="130000"/>
              </a:lnSpc>
            </a:pPr>
            <a:r>
              <a:rPr kumimoji="1" lang="en-US" altLang="ja-JP" sz="4000" b="1" dirty="0"/>
              <a:t>AI</a:t>
            </a:r>
            <a:r>
              <a:rPr kumimoji="1" lang="ja-JP" altLang="en-US" sz="4000" b="1" dirty="0"/>
              <a:t>活用の現状について</a:t>
            </a:r>
          </a:p>
        </p:txBody>
      </p:sp>
      <p:sp>
        <p:nvSpPr>
          <p:cNvPr id="6" name="テキスト ボックス 5">
            <a:extLst>
              <a:ext uri="{FF2B5EF4-FFF2-40B4-BE49-F238E27FC236}">
                <a16:creationId xmlns:a16="http://schemas.microsoft.com/office/drawing/2014/main" id="{51E8E018-D191-D3ED-1D3D-A462E97B3438}"/>
              </a:ext>
            </a:extLst>
          </p:cNvPr>
          <p:cNvSpPr txBox="1"/>
          <p:nvPr/>
        </p:nvSpPr>
        <p:spPr>
          <a:xfrm>
            <a:off x="647700" y="545519"/>
            <a:ext cx="5682966" cy="463845"/>
          </a:xfrm>
          <a:prstGeom prst="rect">
            <a:avLst/>
          </a:prstGeom>
          <a:noFill/>
        </p:spPr>
        <p:txBody>
          <a:bodyPr wrap="none" rtlCol="0">
            <a:spAutoFit/>
          </a:bodyPr>
          <a:lstStyle/>
          <a:p>
            <a:pPr>
              <a:lnSpc>
                <a:spcPct val="130000"/>
              </a:lnSpc>
            </a:pPr>
            <a:r>
              <a:rPr lang="ja-JP" altLang="ja-JP" sz="2000" b="1" dirty="0"/>
              <a:t>第</a:t>
            </a:r>
            <a:r>
              <a:rPr lang="en-US" altLang="ja-JP" sz="2000" b="1" dirty="0"/>
              <a:t>11</a:t>
            </a:r>
            <a:r>
              <a:rPr lang="ja-JP" altLang="ja-JP" sz="2000" b="1" dirty="0"/>
              <a:t>回 日本ミニ・パブリックス研究フォーラム</a:t>
            </a:r>
            <a:endParaRPr kumimoji="1" lang="ja-JP" altLang="en-US" sz="2000" b="1" dirty="0"/>
          </a:p>
        </p:txBody>
      </p:sp>
      <p:sp>
        <p:nvSpPr>
          <p:cNvPr id="8" name="テキスト ボックス 7">
            <a:extLst>
              <a:ext uri="{FF2B5EF4-FFF2-40B4-BE49-F238E27FC236}">
                <a16:creationId xmlns:a16="http://schemas.microsoft.com/office/drawing/2014/main" id="{877765EC-DCD7-506B-8418-3854B39FBBFD}"/>
              </a:ext>
            </a:extLst>
          </p:cNvPr>
          <p:cNvSpPr txBox="1"/>
          <p:nvPr/>
        </p:nvSpPr>
        <p:spPr>
          <a:xfrm>
            <a:off x="647700" y="5747387"/>
            <a:ext cx="2236510" cy="389530"/>
          </a:xfrm>
          <a:prstGeom prst="rect">
            <a:avLst/>
          </a:prstGeom>
          <a:noFill/>
        </p:spPr>
        <p:txBody>
          <a:bodyPr wrap="none" rtlCol="0">
            <a:spAutoFit/>
          </a:bodyPr>
          <a:lstStyle/>
          <a:p>
            <a:pPr>
              <a:lnSpc>
                <a:spcPct val="130000"/>
              </a:lnSpc>
            </a:pPr>
            <a:r>
              <a:rPr lang="ja-JP" altLang="en-US" sz="1600" b="1" dirty="0"/>
              <a:t>一般社団法人構想日本</a:t>
            </a:r>
            <a:endParaRPr kumimoji="1" lang="ja-JP" altLang="en-US" sz="1600" b="1" dirty="0"/>
          </a:p>
        </p:txBody>
      </p:sp>
      <p:sp>
        <p:nvSpPr>
          <p:cNvPr id="4" name="テキスト ボックス 3">
            <a:extLst>
              <a:ext uri="{FF2B5EF4-FFF2-40B4-BE49-F238E27FC236}">
                <a16:creationId xmlns:a16="http://schemas.microsoft.com/office/drawing/2014/main" id="{A9B8A7CE-8DC7-AF4B-CB0D-54EE10576519}"/>
              </a:ext>
            </a:extLst>
          </p:cNvPr>
          <p:cNvSpPr txBox="1"/>
          <p:nvPr/>
        </p:nvSpPr>
        <p:spPr>
          <a:xfrm>
            <a:off x="7670963" y="619834"/>
            <a:ext cx="1736373" cy="389530"/>
          </a:xfrm>
          <a:prstGeom prst="rect">
            <a:avLst/>
          </a:prstGeom>
          <a:noFill/>
        </p:spPr>
        <p:txBody>
          <a:bodyPr wrap="none" rtlCol="0">
            <a:spAutoFit/>
          </a:bodyPr>
          <a:lstStyle/>
          <a:p>
            <a:pPr>
              <a:lnSpc>
                <a:spcPct val="130000"/>
              </a:lnSpc>
            </a:pPr>
            <a:r>
              <a:rPr lang="en-US" altLang="ja-JP" sz="1600" b="1" dirty="0"/>
              <a:t>2025</a:t>
            </a:r>
            <a:r>
              <a:rPr lang="ja-JP" altLang="en-US" sz="1600" b="1" dirty="0"/>
              <a:t>年</a:t>
            </a:r>
            <a:r>
              <a:rPr lang="en-US" altLang="ja-JP" sz="1600" b="1" dirty="0"/>
              <a:t>12</a:t>
            </a:r>
            <a:r>
              <a:rPr lang="ja-JP" altLang="en-US" sz="1600" b="1" dirty="0"/>
              <a:t>月</a:t>
            </a:r>
            <a:r>
              <a:rPr lang="en-US" altLang="ja-JP" sz="1600" b="1" dirty="0"/>
              <a:t>13</a:t>
            </a:r>
            <a:r>
              <a:rPr lang="ja-JP" altLang="en-US" sz="1600" b="1" dirty="0"/>
              <a:t>日</a:t>
            </a:r>
            <a:endParaRPr kumimoji="1" lang="ja-JP" altLang="en-US" sz="1600" b="1" dirty="0"/>
          </a:p>
        </p:txBody>
      </p:sp>
    </p:spTree>
    <p:extLst>
      <p:ext uri="{BB962C8B-B14F-4D97-AF65-F5344CB8AC3E}">
        <p14:creationId xmlns:p14="http://schemas.microsoft.com/office/powerpoint/2010/main" val="1043888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1AE306F-0DA9-F8CB-5367-901088A83496}"/>
              </a:ext>
            </a:extLst>
          </p:cNvPr>
          <p:cNvSpPr>
            <a:spLocks noGrp="1"/>
          </p:cNvSpPr>
          <p:nvPr>
            <p:ph type="title"/>
          </p:nvPr>
        </p:nvSpPr>
        <p:spPr>
          <a:xfrm>
            <a:off x="343818" y="298227"/>
            <a:ext cx="7956670" cy="481160"/>
          </a:xfrm>
        </p:spPr>
        <p:txBody>
          <a:bodyPr>
            <a:normAutofit/>
          </a:bodyPr>
          <a:lstStyle/>
          <a:p>
            <a:r>
              <a:rPr lang="ja-JP" altLang="en-US" sz="2400" b="1" dirty="0">
                <a:solidFill>
                  <a:srgbClr val="1E3D85"/>
                </a:solidFill>
                <a:latin typeface="+mn-ea"/>
                <a:ea typeface="+mn-ea"/>
              </a:rPr>
              <a:t>自分ごと化会議が生み出してきた光景</a:t>
            </a:r>
          </a:p>
        </p:txBody>
      </p:sp>
      <p:pic>
        <p:nvPicPr>
          <p:cNvPr id="12" name="図 11" descr="テキスト が含まれている画像&#10;&#10;自動的に生成された説明">
            <a:extLst>
              <a:ext uri="{FF2B5EF4-FFF2-40B4-BE49-F238E27FC236}">
                <a16:creationId xmlns:a16="http://schemas.microsoft.com/office/drawing/2014/main" id="{389892C7-2070-1679-1486-C21EA07FB6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0275" y="138517"/>
            <a:ext cx="850900" cy="501945"/>
          </a:xfrm>
          <a:prstGeom prst="rect">
            <a:avLst/>
          </a:prstGeom>
        </p:spPr>
      </p:pic>
      <p:sp>
        <p:nvSpPr>
          <p:cNvPr id="36" name="object 19">
            <a:extLst>
              <a:ext uri="{FF2B5EF4-FFF2-40B4-BE49-F238E27FC236}">
                <a16:creationId xmlns:a16="http://schemas.microsoft.com/office/drawing/2014/main" id="{AC6B8B9E-CFEA-CEDE-ACEB-438472E2E5BB}"/>
              </a:ext>
            </a:extLst>
          </p:cNvPr>
          <p:cNvSpPr/>
          <p:nvPr/>
        </p:nvSpPr>
        <p:spPr>
          <a:xfrm>
            <a:off x="0" y="6751318"/>
            <a:ext cx="9906000" cy="103910"/>
          </a:xfrm>
          <a:custGeom>
            <a:avLst/>
            <a:gdLst/>
            <a:ahLst/>
            <a:cxnLst/>
            <a:rect l="l" t="t" r="r" b="b"/>
            <a:pathLst>
              <a:path w="10693400" h="224790">
                <a:moveTo>
                  <a:pt x="0" y="224395"/>
                </a:moveTo>
                <a:lnTo>
                  <a:pt x="10693400" y="224395"/>
                </a:lnTo>
                <a:lnTo>
                  <a:pt x="10693400" y="0"/>
                </a:lnTo>
                <a:lnTo>
                  <a:pt x="0" y="0"/>
                </a:lnTo>
                <a:lnTo>
                  <a:pt x="0" y="224395"/>
                </a:lnTo>
                <a:close/>
              </a:path>
            </a:pathLst>
          </a:custGeom>
          <a:solidFill>
            <a:srgbClr val="1F3E85"/>
          </a:solidFill>
        </p:spPr>
        <p:txBody>
          <a:bodyPr wrap="square" lIns="0" tIns="0" rIns="0" bIns="0" rtlCol="0"/>
          <a:lstStyle/>
          <a:p>
            <a:endParaRPr/>
          </a:p>
        </p:txBody>
      </p:sp>
      <p:sp>
        <p:nvSpPr>
          <p:cNvPr id="37" name="スライド番号プレースホルダー 10">
            <a:extLst>
              <a:ext uri="{FF2B5EF4-FFF2-40B4-BE49-F238E27FC236}">
                <a16:creationId xmlns:a16="http://schemas.microsoft.com/office/drawing/2014/main" id="{E21C280F-0FA7-68FF-3734-9AE3DD2B7AB0}"/>
              </a:ext>
            </a:extLst>
          </p:cNvPr>
          <p:cNvSpPr txBox="1">
            <a:spLocks/>
          </p:cNvSpPr>
          <p:nvPr/>
        </p:nvSpPr>
        <p:spPr>
          <a:xfrm>
            <a:off x="7626213" y="6384621"/>
            <a:ext cx="2228850" cy="365125"/>
          </a:xfrm>
          <a:prstGeom prst="rect">
            <a:avLst/>
          </a:prstGeom>
        </p:spPr>
        <p:txBody>
          <a:bodyPr anchor="b"/>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fld id="{F4E220C8-6700-439B-B500-6D3AF2230FFD}" type="slidenum">
              <a:rPr lang="ja-JP" altLang="en-US" sz="1050" smtClean="0">
                <a:solidFill>
                  <a:schemeClr val="bg1">
                    <a:lumMod val="50000"/>
                  </a:schemeClr>
                </a:solidFill>
              </a:rPr>
              <a:pPr algn="r"/>
              <a:t>1</a:t>
            </a:fld>
            <a:endParaRPr lang="ja-JP" altLang="en-US" sz="1050" dirty="0">
              <a:solidFill>
                <a:schemeClr val="bg1">
                  <a:lumMod val="50000"/>
                </a:schemeClr>
              </a:solidFill>
            </a:endParaRPr>
          </a:p>
        </p:txBody>
      </p:sp>
      <p:pic>
        <p:nvPicPr>
          <p:cNvPr id="5" name="Google Shape;99;p14" title="cf5da8c4b9aed4189d8e7ae6ddc50878-png.png">
            <a:extLst>
              <a:ext uri="{FF2B5EF4-FFF2-40B4-BE49-F238E27FC236}">
                <a16:creationId xmlns:a16="http://schemas.microsoft.com/office/drawing/2014/main" id="{A10FED4C-8942-F294-A245-5E8672946ACF}"/>
              </a:ext>
            </a:extLst>
          </p:cNvPr>
          <p:cNvPicPr preferRelativeResize="0"/>
          <p:nvPr/>
        </p:nvPicPr>
        <p:blipFill rotWithShape="1">
          <a:blip r:embed="rId4">
            <a:alphaModFix/>
          </a:blip>
          <a:srcRect l="9361" t="24058" r="43263"/>
          <a:stretch/>
        </p:blipFill>
        <p:spPr>
          <a:xfrm>
            <a:off x="4953000" y="1295977"/>
            <a:ext cx="4858175" cy="4376734"/>
          </a:xfrm>
          <a:prstGeom prst="rect">
            <a:avLst/>
          </a:prstGeom>
          <a:noFill/>
          <a:ln>
            <a:noFill/>
          </a:ln>
        </p:spPr>
      </p:pic>
      <p:sp>
        <p:nvSpPr>
          <p:cNvPr id="38" name="テキスト ボックス 37">
            <a:extLst>
              <a:ext uri="{FF2B5EF4-FFF2-40B4-BE49-F238E27FC236}">
                <a16:creationId xmlns:a16="http://schemas.microsoft.com/office/drawing/2014/main" id="{72D0C060-66DF-1811-6E92-F2FFC078BECC}"/>
              </a:ext>
            </a:extLst>
          </p:cNvPr>
          <p:cNvSpPr txBox="1"/>
          <p:nvPr/>
        </p:nvSpPr>
        <p:spPr>
          <a:xfrm>
            <a:off x="343818" y="1295977"/>
            <a:ext cx="3739991" cy="400110"/>
          </a:xfrm>
          <a:prstGeom prst="rect">
            <a:avLst/>
          </a:prstGeom>
          <a:noFill/>
        </p:spPr>
        <p:txBody>
          <a:bodyPr wrap="square" rtlCol="0">
            <a:spAutoFit/>
          </a:bodyPr>
          <a:lstStyle/>
          <a:p>
            <a:pPr defTabSz="844083">
              <a:defRPr/>
            </a:pPr>
            <a:r>
              <a:rPr lang="ja-JP" altLang="en-US" sz="2000" b="1" dirty="0">
                <a:solidFill>
                  <a:prstClr val="black"/>
                </a:solidFill>
                <a:latin typeface="+mn-ea"/>
              </a:rPr>
              <a:t>市民が変化する瞬間</a:t>
            </a:r>
          </a:p>
        </p:txBody>
      </p:sp>
      <p:sp>
        <p:nvSpPr>
          <p:cNvPr id="39" name="テキスト ボックス 38">
            <a:extLst>
              <a:ext uri="{FF2B5EF4-FFF2-40B4-BE49-F238E27FC236}">
                <a16:creationId xmlns:a16="http://schemas.microsoft.com/office/drawing/2014/main" id="{C4D6A126-1A92-6072-BA55-781D11A05492}"/>
              </a:ext>
            </a:extLst>
          </p:cNvPr>
          <p:cNvSpPr txBox="1"/>
          <p:nvPr/>
        </p:nvSpPr>
        <p:spPr>
          <a:xfrm>
            <a:off x="343818" y="1981844"/>
            <a:ext cx="4088482" cy="3689600"/>
          </a:xfrm>
          <a:prstGeom prst="rect">
            <a:avLst/>
          </a:prstGeom>
          <a:noFill/>
        </p:spPr>
        <p:txBody>
          <a:bodyPr wrap="square" rtlCol="0">
            <a:spAutoFit/>
          </a:bodyPr>
          <a:lstStyle/>
          <a:p>
            <a:pPr defTabSz="844083">
              <a:lnSpc>
                <a:spcPct val="150000"/>
              </a:lnSpc>
              <a:spcBef>
                <a:spcPts val="800"/>
              </a:spcBef>
              <a:defRPr/>
            </a:pPr>
            <a:r>
              <a:rPr lang="ja-JP" altLang="en-US" sz="1600" dirty="0">
                <a:solidFill>
                  <a:prstClr val="black"/>
                </a:solidFill>
                <a:latin typeface="+mn-ea"/>
              </a:rPr>
              <a:t>構想日本は、これまでに</a:t>
            </a:r>
            <a:r>
              <a:rPr lang="en-US" altLang="ja-JP" sz="1600" dirty="0">
                <a:solidFill>
                  <a:prstClr val="black"/>
                </a:solidFill>
                <a:latin typeface="+mn-ea"/>
              </a:rPr>
              <a:t>162</a:t>
            </a:r>
            <a:r>
              <a:rPr lang="ja-JP" altLang="en-US" sz="1600" dirty="0">
                <a:solidFill>
                  <a:prstClr val="black"/>
                </a:solidFill>
                <a:latin typeface="+mn-ea"/>
              </a:rPr>
              <a:t>の自治体で、延べ</a:t>
            </a:r>
            <a:r>
              <a:rPr lang="en-US" altLang="ja-JP" sz="1600" dirty="0">
                <a:solidFill>
                  <a:prstClr val="black"/>
                </a:solidFill>
                <a:latin typeface="+mn-ea"/>
              </a:rPr>
              <a:t>378</a:t>
            </a:r>
            <a:r>
              <a:rPr lang="ja-JP" altLang="en-US" sz="1600" dirty="0">
                <a:solidFill>
                  <a:prstClr val="black"/>
                </a:solidFill>
                <a:latin typeface="+mn-ea"/>
              </a:rPr>
              <a:t>回の自分ごと化会議を実施してきました。</a:t>
            </a:r>
            <a:endParaRPr lang="en-US" altLang="ja-JP" sz="1600" dirty="0">
              <a:solidFill>
                <a:prstClr val="black"/>
              </a:solidFill>
              <a:latin typeface="+mn-ea"/>
            </a:endParaRPr>
          </a:p>
          <a:p>
            <a:pPr defTabSz="844083">
              <a:lnSpc>
                <a:spcPct val="150000"/>
              </a:lnSpc>
              <a:spcBef>
                <a:spcPts val="800"/>
              </a:spcBef>
              <a:defRPr/>
            </a:pPr>
            <a:r>
              <a:rPr lang="ja-JP" altLang="en-US" sz="1600" dirty="0">
                <a:solidFill>
                  <a:prstClr val="black"/>
                </a:solidFill>
                <a:latin typeface="+mn-ea"/>
              </a:rPr>
              <a:t>その中で見てきたのは、政治や行政を他人事だと思っていた住民が、対話を通じてまちについて「自分ごと化」する瞬間です。</a:t>
            </a:r>
            <a:endParaRPr lang="en-US" altLang="ja-JP" sz="1600" dirty="0">
              <a:solidFill>
                <a:prstClr val="black"/>
              </a:solidFill>
              <a:latin typeface="+mn-ea"/>
            </a:endParaRPr>
          </a:p>
          <a:p>
            <a:pPr defTabSz="844083">
              <a:lnSpc>
                <a:spcPct val="150000"/>
              </a:lnSpc>
              <a:spcBef>
                <a:spcPts val="800"/>
              </a:spcBef>
              <a:defRPr/>
            </a:pPr>
            <a:r>
              <a:rPr lang="ja-JP" altLang="en-US" sz="1600" dirty="0">
                <a:solidFill>
                  <a:prstClr val="black"/>
                </a:solidFill>
                <a:latin typeface="+mn-ea"/>
              </a:rPr>
              <a:t>批判から提案へ。無関心から自分ごとへ。</a:t>
            </a:r>
            <a:endParaRPr lang="en-US" altLang="ja-JP" sz="1600" dirty="0">
              <a:solidFill>
                <a:prstClr val="black"/>
              </a:solidFill>
              <a:latin typeface="+mn-ea"/>
            </a:endParaRPr>
          </a:p>
          <a:p>
            <a:pPr defTabSz="844083">
              <a:lnSpc>
                <a:spcPct val="150000"/>
              </a:lnSpc>
              <a:spcBef>
                <a:spcPts val="800"/>
              </a:spcBef>
              <a:defRPr/>
            </a:pPr>
            <a:r>
              <a:rPr lang="ja-JP" altLang="en-US" sz="1600" dirty="0">
                <a:solidFill>
                  <a:prstClr val="black"/>
                </a:solidFill>
                <a:latin typeface="+mn-ea"/>
              </a:rPr>
              <a:t>この熱量を、これからも数多くの自治体とともに生み出していきたいと考えています。</a:t>
            </a:r>
            <a:endParaRPr lang="en-US" altLang="ja-JP" sz="1600" dirty="0">
              <a:solidFill>
                <a:prstClr val="black"/>
              </a:solidFill>
              <a:latin typeface="+mn-ea"/>
            </a:endParaRPr>
          </a:p>
        </p:txBody>
      </p:sp>
    </p:spTree>
    <p:extLst>
      <p:ext uri="{BB962C8B-B14F-4D97-AF65-F5344CB8AC3E}">
        <p14:creationId xmlns:p14="http://schemas.microsoft.com/office/powerpoint/2010/main" val="1418951659"/>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73644-DFCD-1BF2-16E2-BD559090ACE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3DE0C53-24E6-3D4A-178B-E161E70F5DCD}"/>
              </a:ext>
            </a:extLst>
          </p:cNvPr>
          <p:cNvSpPr>
            <a:spLocks noGrp="1"/>
          </p:cNvSpPr>
          <p:nvPr>
            <p:ph type="title"/>
          </p:nvPr>
        </p:nvSpPr>
        <p:spPr>
          <a:xfrm>
            <a:off x="343818" y="298227"/>
            <a:ext cx="7956670" cy="481160"/>
          </a:xfrm>
        </p:spPr>
        <p:txBody>
          <a:bodyPr>
            <a:normAutofit/>
          </a:bodyPr>
          <a:lstStyle/>
          <a:p>
            <a:r>
              <a:rPr lang="ja-JP" altLang="en-US" sz="2400" b="1" dirty="0">
                <a:solidFill>
                  <a:srgbClr val="1E3D85"/>
                </a:solidFill>
                <a:latin typeface="+mn-ea"/>
                <a:ea typeface="+mn-ea"/>
              </a:rPr>
              <a:t>自分ごと化会議拡大の課題</a:t>
            </a:r>
          </a:p>
        </p:txBody>
      </p:sp>
      <p:pic>
        <p:nvPicPr>
          <p:cNvPr id="12" name="図 11" descr="テキスト が含まれている画像&#10;&#10;自動的に生成された説明">
            <a:extLst>
              <a:ext uri="{FF2B5EF4-FFF2-40B4-BE49-F238E27FC236}">
                <a16:creationId xmlns:a16="http://schemas.microsoft.com/office/drawing/2014/main" id="{9897906C-230C-0006-193A-2BB2FEB034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0275" y="138517"/>
            <a:ext cx="850900" cy="501945"/>
          </a:xfrm>
          <a:prstGeom prst="rect">
            <a:avLst/>
          </a:prstGeom>
        </p:spPr>
      </p:pic>
      <p:sp>
        <p:nvSpPr>
          <p:cNvPr id="36" name="object 19">
            <a:extLst>
              <a:ext uri="{FF2B5EF4-FFF2-40B4-BE49-F238E27FC236}">
                <a16:creationId xmlns:a16="http://schemas.microsoft.com/office/drawing/2014/main" id="{5D17B8FE-A1DA-E708-197A-021909E11ADF}"/>
              </a:ext>
            </a:extLst>
          </p:cNvPr>
          <p:cNvSpPr/>
          <p:nvPr/>
        </p:nvSpPr>
        <p:spPr>
          <a:xfrm>
            <a:off x="0" y="6751318"/>
            <a:ext cx="9906000" cy="103910"/>
          </a:xfrm>
          <a:custGeom>
            <a:avLst/>
            <a:gdLst/>
            <a:ahLst/>
            <a:cxnLst/>
            <a:rect l="l" t="t" r="r" b="b"/>
            <a:pathLst>
              <a:path w="10693400" h="224790">
                <a:moveTo>
                  <a:pt x="0" y="224395"/>
                </a:moveTo>
                <a:lnTo>
                  <a:pt x="10693400" y="224395"/>
                </a:lnTo>
                <a:lnTo>
                  <a:pt x="10693400" y="0"/>
                </a:lnTo>
                <a:lnTo>
                  <a:pt x="0" y="0"/>
                </a:lnTo>
                <a:lnTo>
                  <a:pt x="0" y="224395"/>
                </a:lnTo>
                <a:close/>
              </a:path>
            </a:pathLst>
          </a:custGeom>
          <a:solidFill>
            <a:srgbClr val="1F3E85"/>
          </a:solidFill>
        </p:spPr>
        <p:txBody>
          <a:bodyPr wrap="square" lIns="0" tIns="0" rIns="0" bIns="0" rtlCol="0"/>
          <a:lstStyle/>
          <a:p>
            <a:endParaRPr/>
          </a:p>
        </p:txBody>
      </p:sp>
      <p:sp>
        <p:nvSpPr>
          <p:cNvPr id="37" name="スライド番号プレースホルダー 10">
            <a:extLst>
              <a:ext uri="{FF2B5EF4-FFF2-40B4-BE49-F238E27FC236}">
                <a16:creationId xmlns:a16="http://schemas.microsoft.com/office/drawing/2014/main" id="{34212F29-EEEF-68FF-D588-76A7139A06F6}"/>
              </a:ext>
            </a:extLst>
          </p:cNvPr>
          <p:cNvSpPr txBox="1">
            <a:spLocks/>
          </p:cNvSpPr>
          <p:nvPr/>
        </p:nvSpPr>
        <p:spPr>
          <a:xfrm>
            <a:off x="7626213" y="6384621"/>
            <a:ext cx="2228850" cy="365125"/>
          </a:xfrm>
          <a:prstGeom prst="rect">
            <a:avLst/>
          </a:prstGeom>
        </p:spPr>
        <p:txBody>
          <a:bodyPr anchor="b"/>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fld id="{F4E220C8-6700-439B-B500-6D3AF2230FFD}" type="slidenum">
              <a:rPr lang="ja-JP" altLang="en-US" sz="1050" smtClean="0">
                <a:solidFill>
                  <a:schemeClr val="bg1">
                    <a:lumMod val="50000"/>
                  </a:schemeClr>
                </a:solidFill>
              </a:rPr>
              <a:pPr algn="r"/>
              <a:t>2</a:t>
            </a:fld>
            <a:endParaRPr lang="ja-JP" altLang="en-US" sz="1050" dirty="0">
              <a:solidFill>
                <a:schemeClr val="bg1">
                  <a:lumMod val="50000"/>
                </a:schemeClr>
              </a:solidFill>
            </a:endParaRPr>
          </a:p>
        </p:txBody>
      </p:sp>
      <p:sp>
        <p:nvSpPr>
          <p:cNvPr id="3" name="正方形/長方形 2">
            <a:extLst>
              <a:ext uri="{FF2B5EF4-FFF2-40B4-BE49-F238E27FC236}">
                <a16:creationId xmlns:a16="http://schemas.microsoft.com/office/drawing/2014/main" id="{FAAA49C4-3FF5-C17A-FBB7-1A23E432A3E7}"/>
              </a:ext>
            </a:extLst>
          </p:cNvPr>
          <p:cNvSpPr/>
          <p:nvPr/>
        </p:nvSpPr>
        <p:spPr>
          <a:xfrm>
            <a:off x="343818" y="2032604"/>
            <a:ext cx="2754982" cy="3542696"/>
          </a:xfrm>
          <a:prstGeom prst="rect">
            <a:avLst/>
          </a:prstGeom>
          <a:solidFill>
            <a:schemeClr val="bg1"/>
          </a:solidFill>
          <a:ln>
            <a:solidFill>
              <a:srgbClr val="1E3D8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 name="正方形/長方形 5">
            <a:extLst>
              <a:ext uri="{FF2B5EF4-FFF2-40B4-BE49-F238E27FC236}">
                <a16:creationId xmlns:a16="http://schemas.microsoft.com/office/drawing/2014/main" id="{E491D20A-18C1-0670-3464-5938E6472207}"/>
              </a:ext>
            </a:extLst>
          </p:cNvPr>
          <p:cNvSpPr/>
          <p:nvPr/>
        </p:nvSpPr>
        <p:spPr>
          <a:xfrm>
            <a:off x="3575509" y="2032604"/>
            <a:ext cx="2754982" cy="3542696"/>
          </a:xfrm>
          <a:prstGeom prst="rect">
            <a:avLst/>
          </a:prstGeom>
          <a:solidFill>
            <a:schemeClr val="bg1"/>
          </a:solidFill>
          <a:ln>
            <a:solidFill>
              <a:srgbClr val="1E3D8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CEDCFA62-8488-CED7-0D9F-B497BC7686FC}"/>
              </a:ext>
            </a:extLst>
          </p:cNvPr>
          <p:cNvSpPr/>
          <p:nvPr/>
        </p:nvSpPr>
        <p:spPr>
          <a:xfrm>
            <a:off x="6807200" y="2032604"/>
            <a:ext cx="2754982" cy="3542696"/>
          </a:xfrm>
          <a:prstGeom prst="rect">
            <a:avLst/>
          </a:prstGeom>
          <a:solidFill>
            <a:schemeClr val="bg1"/>
          </a:solidFill>
          <a:ln>
            <a:solidFill>
              <a:srgbClr val="1E3D8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7" name="図 16" descr="時計 が含まれている画像&#10;&#10;AI 生成コンテンツは誤りを含む可能性があります。">
            <a:extLst>
              <a:ext uri="{FF2B5EF4-FFF2-40B4-BE49-F238E27FC236}">
                <a16:creationId xmlns:a16="http://schemas.microsoft.com/office/drawing/2014/main" id="{A7EBBD70-277E-0BA2-BEDE-2744CD67E196}"/>
              </a:ext>
            </a:extLst>
          </p:cNvPr>
          <p:cNvPicPr>
            <a:picLocks noChangeAspect="1"/>
          </p:cNvPicPr>
          <p:nvPr/>
        </p:nvPicPr>
        <p:blipFill>
          <a:blip r:embed="rId4"/>
          <a:srcRect l="893" r="65178"/>
          <a:stretch>
            <a:fillRect/>
          </a:stretch>
        </p:blipFill>
        <p:spPr>
          <a:xfrm>
            <a:off x="1480009" y="2043621"/>
            <a:ext cx="482600" cy="776486"/>
          </a:xfrm>
          <a:prstGeom prst="rect">
            <a:avLst/>
          </a:prstGeom>
        </p:spPr>
      </p:pic>
      <p:pic>
        <p:nvPicPr>
          <p:cNvPr id="18" name="図 17" descr="時計 が含まれている画像&#10;&#10;AI 生成コンテンツは誤りを含む可能性があります。">
            <a:extLst>
              <a:ext uri="{FF2B5EF4-FFF2-40B4-BE49-F238E27FC236}">
                <a16:creationId xmlns:a16="http://schemas.microsoft.com/office/drawing/2014/main" id="{1BB4FDD3-27F8-5A88-90C5-DABDC6C4B92D}"/>
              </a:ext>
            </a:extLst>
          </p:cNvPr>
          <p:cNvPicPr>
            <a:picLocks noChangeAspect="1"/>
          </p:cNvPicPr>
          <p:nvPr/>
        </p:nvPicPr>
        <p:blipFill>
          <a:blip r:embed="rId4"/>
          <a:srcRect l="32813" r="33259"/>
          <a:stretch>
            <a:fillRect/>
          </a:stretch>
        </p:blipFill>
        <p:spPr>
          <a:xfrm>
            <a:off x="4711700" y="2043621"/>
            <a:ext cx="482600" cy="776486"/>
          </a:xfrm>
          <a:prstGeom prst="rect">
            <a:avLst/>
          </a:prstGeom>
        </p:spPr>
      </p:pic>
      <p:pic>
        <p:nvPicPr>
          <p:cNvPr id="19" name="図 18" descr="時計 が含まれている画像&#10;&#10;AI 生成コンテンツは誤りを含む可能性があります。">
            <a:extLst>
              <a:ext uri="{FF2B5EF4-FFF2-40B4-BE49-F238E27FC236}">
                <a16:creationId xmlns:a16="http://schemas.microsoft.com/office/drawing/2014/main" id="{E8C7C003-D04E-D72F-C685-E0A079949E3F}"/>
              </a:ext>
            </a:extLst>
          </p:cNvPr>
          <p:cNvPicPr>
            <a:picLocks noChangeAspect="1"/>
          </p:cNvPicPr>
          <p:nvPr/>
        </p:nvPicPr>
        <p:blipFill>
          <a:blip r:embed="rId4"/>
          <a:srcRect l="64397"/>
          <a:stretch>
            <a:fillRect/>
          </a:stretch>
        </p:blipFill>
        <p:spPr>
          <a:xfrm>
            <a:off x="7931485" y="2043621"/>
            <a:ext cx="506411" cy="776486"/>
          </a:xfrm>
          <a:prstGeom prst="rect">
            <a:avLst/>
          </a:prstGeom>
        </p:spPr>
      </p:pic>
      <p:sp>
        <p:nvSpPr>
          <p:cNvPr id="20" name="テキスト ボックス 19">
            <a:extLst>
              <a:ext uri="{FF2B5EF4-FFF2-40B4-BE49-F238E27FC236}">
                <a16:creationId xmlns:a16="http://schemas.microsoft.com/office/drawing/2014/main" id="{C185EF87-AFC0-A9A2-D9DA-4A9753BC583A}"/>
              </a:ext>
            </a:extLst>
          </p:cNvPr>
          <p:cNvSpPr txBox="1"/>
          <p:nvPr/>
        </p:nvSpPr>
        <p:spPr>
          <a:xfrm>
            <a:off x="426464" y="2767364"/>
            <a:ext cx="2589690" cy="427168"/>
          </a:xfrm>
          <a:prstGeom prst="rect">
            <a:avLst/>
          </a:prstGeom>
          <a:noFill/>
        </p:spPr>
        <p:txBody>
          <a:bodyPr wrap="square" rtlCol="0">
            <a:spAutoFit/>
          </a:bodyPr>
          <a:lstStyle/>
          <a:p>
            <a:pPr algn="ctr" defTabSz="844083">
              <a:lnSpc>
                <a:spcPct val="150000"/>
              </a:lnSpc>
              <a:spcBef>
                <a:spcPts val="800"/>
              </a:spcBef>
              <a:defRPr/>
            </a:pPr>
            <a:r>
              <a:rPr lang="ja-JP" altLang="en-US" sz="1600" b="1" dirty="0">
                <a:solidFill>
                  <a:prstClr val="black"/>
                </a:solidFill>
                <a:latin typeface="+mn-ea"/>
              </a:rPr>
              <a:t>スタッフの負担</a:t>
            </a:r>
            <a:endParaRPr lang="en-US" altLang="ja-JP" sz="1600" b="1" dirty="0">
              <a:solidFill>
                <a:prstClr val="black"/>
              </a:solidFill>
              <a:latin typeface="+mn-ea"/>
            </a:endParaRPr>
          </a:p>
        </p:txBody>
      </p:sp>
      <p:sp>
        <p:nvSpPr>
          <p:cNvPr id="21" name="テキスト ボックス 20">
            <a:extLst>
              <a:ext uri="{FF2B5EF4-FFF2-40B4-BE49-F238E27FC236}">
                <a16:creationId xmlns:a16="http://schemas.microsoft.com/office/drawing/2014/main" id="{9804F3D9-F542-AF29-374F-BE4DD55A7D62}"/>
              </a:ext>
            </a:extLst>
          </p:cNvPr>
          <p:cNvSpPr txBox="1"/>
          <p:nvPr/>
        </p:nvSpPr>
        <p:spPr>
          <a:xfrm>
            <a:off x="3655368" y="2767364"/>
            <a:ext cx="2589690" cy="427168"/>
          </a:xfrm>
          <a:prstGeom prst="rect">
            <a:avLst/>
          </a:prstGeom>
          <a:noFill/>
        </p:spPr>
        <p:txBody>
          <a:bodyPr wrap="square" rtlCol="0">
            <a:spAutoFit/>
          </a:bodyPr>
          <a:lstStyle/>
          <a:p>
            <a:pPr algn="ctr" defTabSz="844083">
              <a:lnSpc>
                <a:spcPct val="150000"/>
              </a:lnSpc>
              <a:spcBef>
                <a:spcPts val="800"/>
              </a:spcBef>
              <a:defRPr/>
            </a:pPr>
            <a:r>
              <a:rPr lang="ja-JP" altLang="en-US" sz="1600" b="1" dirty="0">
                <a:solidFill>
                  <a:prstClr val="black"/>
                </a:solidFill>
                <a:latin typeface="+mn-ea"/>
              </a:rPr>
              <a:t>膨大にかかる時間</a:t>
            </a:r>
            <a:endParaRPr lang="en-US" altLang="ja-JP" sz="1600" b="1" dirty="0">
              <a:solidFill>
                <a:prstClr val="black"/>
              </a:solidFill>
              <a:latin typeface="+mn-ea"/>
            </a:endParaRPr>
          </a:p>
        </p:txBody>
      </p:sp>
      <p:sp>
        <p:nvSpPr>
          <p:cNvPr id="22" name="テキスト ボックス 21">
            <a:extLst>
              <a:ext uri="{FF2B5EF4-FFF2-40B4-BE49-F238E27FC236}">
                <a16:creationId xmlns:a16="http://schemas.microsoft.com/office/drawing/2014/main" id="{C63EDD9B-3AF7-9C4B-21A9-FBE68B7AE294}"/>
              </a:ext>
            </a:extLst>
          </p:cNvPr>
          <p:cNvSpPr txBox="1"/>
          <p:nvPr/>
        </p:nvSpPr>
        <p:spPr>
          <a:xfrm>
            <a:off x="6807200" y="2767364"/>
            <a:ext cx="2754982" cy="426463"/>
          </a:xfrm>
          <a:prstGeom prst="rect">
            <a:avLst/>
          </a:prstGeom>
          <a:noFill/>
        </p:spPr>
        <p:txBody>
          <a:bodyPr wrap="square" rtlCol="0">
            <a:spAutoFit/>
          </a:bodyPr>
          <a:lstStyle/>
          <a:p>
            <a:pPr algn="ctr" defTabSz="844083">
              <a:lnSpc>
                <a:spcPct val="150000"/>
              </a:lnSpc>
              <a:spcBef>
                <a:spcPts val="800"/>
              </a:spcBef>
              <a:defRPr/>
            </a:pPr>
            <a:r>
              <a:rPr lang="ja-JP" altLang="en-US" sz="1600" b="1" dirty="0">
                <a:solidFill>
                  <a:prstClr val="black"/>
                </a:solidFill>
                <a:latin typeface="+mn-ea"/>
              </a:rPr>
              <a:t>質と量を担保する方法</a:t>
            </a:r>
            <a:endParaRPr lang="en-US" altLang="ja-JP" sz="1600" b="1" dirty="0">
              <a:solidFill>
                <a:prstClr val="black"/>
              </a:solidFill>
              <a:latin typeface="+mn-ea"/>
            </a:endParaRPr>
          </a:p>
        </p:txBody>
      </p:sp>
      <p:sp>
        <p:nvSpPr>
          <p:cNvPr id="25" name="テキスト ボックス 24">
            <a:extLst>
              <a:ext uri="{FF2B5EF4-FFF2-40B4-BE49-F238E27FC236}">
                <a16:creationId xmlns:a16="http://schemas.microsoft.com/office/drawing/2014/main" id="{6746CC9F-D85A-B678-16AC-B6B77CC6AFC5}"/>
              </a:ext>
            </a:extLst>
          </p:cNvPr>
          <p:cNvSpPr txBox="1"/>
          <p:nvPr/>
        </p:nvSpPr>
        <p:spPr>
          <a:xfrm>
            <a:off x="426464" y="3330266"/>
            <a:ext cx="2589690" cy="1450910"/>
          </a:xfrm>
          <a:prstGeom prst="rect">
            <a:avLst/>
          </a:prstGeom>
          <a:noFill/>
        </p:spPr>
        <p:txBody>
          <a:bodyPr wrap="square" rtlCol="0">
            <a:spAutoFit/>
          </a:bodyPr>
          <a:lstStyle/>
          <a:p>
            <a:pPr defTabSz="844083">
              <a:lnSpc>
                <a:spcPct val="150000"/>
              </a:lnSpc>
              <a:spcBef>
                <a:spcPts val="800"/>
              </a:spcBef>
              <a:defRPr/>
            </a:pPr>
            <a:r>
              <a:rPr lang="ja-JP" altLang="en-US" sz="1200" dirty="0">
                <a:solidFill>
                  <a:prstClr val="black"/>
                </a:solidFill>
                <a:latin typeface="+mn-ea"/>
              </a:rPr>
              <a:t>会議の進行を担うコーディネーターの属人化や育成の課題。準備や取りまとめを担うスタッフの負担が増えることを考えると、規模を拡大することが難しい。</a:t>
            </a:r>
            <a:endParaRPr lang="en-US" altLang="ja-JP" sz="1200" dirty="0">
              <a:solidFill>
                <a:prstClr val="black"/>
              </a:solidFill>
              <a:latin typeface="+mn-ea"/>
            </a:endParaRPr>
          </a:p>
        </p:txBody>
      </p:sp>
      <p:sp>
        <p:nvSpPr>
          <p:cNvPr id="26" name="テキスト ボックス 25">
            <a:extLst>
              <a:ext uri="{FF2B5EF4-FFF2-40B4-BE49-F238E27FC236}">
                <a16:creationId xmlns:a16="http://schemas.microsoft.com/office/drawing/2014/main" id="{AA58CA89-33B3-E53C-F5D5-9CE24F74E067}"/>
              </a:ext>
            </a:extLst>
          </p:cNvPr>
          <p:cNvSpPr txBox="1"/>
          <p:nvPr/>
        </p:nvSpPr>
        <p:spPr>
          <a:xfrm>
            <a:off x="3655368" y="3330266"/>
            <a:ext cx="2589690" cy="1728422"/>
          </a:xfrm>
          <a:prstGeom prst="rect">
            <a:avLst/>
          </a:prstGeom>
          <a:noFill/>
        </p:spPr>
        <p:txBody>
          <a:bodyPr wrap="square" rtlCol="0">
            <a:spAutoFit/>
          </a:bodyPr>
          <a:lstStyle/>
          <a:p>
            <a:pPr defTabSz="844083">
              <a:lnSpc>
                <a:spcPct val="150000"/>
              </a:lnSpc>
              <a:spcBef>
                <a:spcPts val="800"/>
              </a:spcBef>
              <a:defRPr/>
            </a:pPr>
            <a:r>
              <a:rPr lang="en-US" altLang="ja-JP" sz="1200" dirty="0">
                <a:solidFill>
                  <a:prstClr val="black"/>
                </a:solidFill>
                <a:latin typeface="+mn-ea"/>
              </a:rPr>
              <a:t>1</a:t>
            </a:r>
            <a:r>
              <a:rPr lang="ja-JP" altLang="en-US" sz="1200" dirty="0">
                <a:solidFill>
                  <a:prstClr val="black"/>
                </a:solidFill>
                <a:latin typeface="+mn-ea"/>
              </a:rPr>
              <a:t>つの会議当たりの取りまとめに</a:t>
            </a:r>
            <a:r>
              <a:rPr lang="en-US" altLang="ja-JP" sz="1200" dirty="0">
                <a:solidFill>
                  <a:prstClr val="black"/>
                </a:solidFill>
                <a:latin typeface="+mn-ea"/>
              </a:rPr>
              <a:t>2</a:t>
            </a:r>
            <a:r>
              <a:rPr lang="ja-JP" altLang="en-US" sz="1200" dirty="0">
                <a:solidFill>
                  <a:prstClr val="black"/>
                </a:solidFill>
                <a:latin typeface="+mn-ea"/>
              </a:rPr>
              <a:t>週間程度の工数がかかる。</a:t>
            </a:r>
            <a:r>
              <a:rPr lang="en-US" altLang="ja-JP" sz="1200" dirty="0">
                <a:solidFill>
                  <a:prstClr val="black"/>
                </a:solidFill>
                <a:latin typeface="+mn-ea"/>
              </a:rPr>
              <a:t>1</a:t>
            </a:r>
            <a:r>
              <a:rPr lang="ja-JP" altLang="en-US" sz="1200" dirty="0">
                <a:solidFill>
                  <a:prstClr val="black"/>
                </a:solidFill>
                <a:latin typeface="+mn-ea"/>
              </a:rPr>
              <a:t>か月に</a:t>
            </a:r>
            <a:r>
              <a:rPr lang="en-US" altLang="ja-JP" sz="1200" dirty="0">
                <a:solidFill>
                  <a:prstClr val="black"/>
                </a:solidFill>
                <a:latin typeface="+mn-ea"/>
              </a:rPr>
              <a:t>1</a:t>
            </a:r>
            <a:r>
              <a:rPr lang="ja-JP" altLang="en-US" sz="1200" dirty="0">
                <a:solidFill>
                  <a:prstClr val="black"/>
                </a:solidFill>
                <a:latin typeface="+mn-ea"/>
              </a:rPr>
              <a:t>回程度の頻度で実施することが通常であり、また同時並行で複数の自治体で実施しているため、次回会議への準備時間に余裕がない。</a:t>
            </a:r>
            <a:endParaRPr lang="en-US" altLang="ja-JP" sz="1200" dirty="0">
              <a:solidFill>
                <a:prstClr val="black"/>
              </a:solidFill>
              <a:latin typeface="+mn-ea"/>
            </a:endParaRPr>
          </a:p>
        </p:txBody>
      </p:sp>
      <p:sp>
        <p:nvSpPr>
          <p:cNvPr id="27" name="テキスト ボックス 26">
            <a:extLst>
              <a:ext uri="{FF2B5EF4-FFF2-40B4-BE49-F238E27FC236}">
                <a16:creationId xmlns:a16="http://schemas.microsoft.com/office/drawing/2014/main" id="{FD7ECF74-9395-8AB8-1D73-DF0A5A1EC5BB}"/>
              </a:ext>
            </a:extLst>
          </p:cNvPr>
          <p:cNvSpPr txBox="1"/>
          <p:nvPr/>
        </p:nvSpPr>
        <p:spPr>
          <a:xfrm>
            <a:off x="6889845" y="3330266"/>
            <a:ext cx="2589690" cy="1451423"/>
          </a:xfrm>
          <a:prstGeom prst="rect">
            <a:avLst/>
          </a:prstGeom>
          <a:noFill/>
        </p:spPr>
        <p:txBody>
          <a:bodyPr wrap="square" rtlCol="0">
            <a:spAutoFit/>
          </a:bodyPr>
          <a:lstStyle/>
          <a:p>
            <a:pPr defTabSz="844083">
              <a:lnSpc>
                <a:spcPct val="150000"/>
              </a:lnSpc>
              <a:spcBef>
                <a:spcPts val="800"/>
              </a:spcBef>
              <a:defRPr/>
            </a:pPr>
            <a:r>
              <a:rPr lang="ja-JP" altLang="en-US" sz="1200" dirty="0">
                <a:solidFill>
                  <a:prstClr val="black"/>
                </a:solidFill>
                <a:latin typeface="+mn-ea"/>
              </a:rPr>
              <a:t>自分ごと化会議を通じた熟議を多くの住民に届け、変化の瞬間をもっと生み出していきたい。そのために、質も量もさらに向上させたい。</a:t>
            </a:r>
            <a:endParaRPr lang="en-US" altLang="ja-JP" sz="1200" dirty="0">
              <a:solidFill>
                <a:prstClr val="black"/>
              </a:solidFill>
              <a:latin typeface="+mn-ea"/>
            </a:endParaRPr>
          </a:p>
        </p:txBody>
      </p:sp>
    </p:spTree>
    <p:extLst>
      <p:ext uri="{BB962C8B-B14F-4D97-AF65-F5344CB8AC3E}">
        <p14:creationId xmlns:p14="http://schemas.microsoft.com/office/powerpoint/2010/main" val="3229540988"/>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FACD7-4D5F-C9F6-1351-22BC92E972F9}"/>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2F2728CD-24EE-A20E-67EA-3D061AE18E82}"/>
              </a:ext>
            </a:extLst>
          </p:cNvPr>
          <p:cNvSpPr>
            <a:spLocks noGrp="1"/>
          </p:cNvSpPr>
          <p:nvPr>
            <p:ph type="title"/>
          </p:nvPr>
        </p:nvSpPr>
        <p:spPr>
          <a:xfrm>
            <a:off x="343818" y="298227"/>
            <a:ext cx="7956670" cy="481160"/>
          </a:xfrm>
        </p:spPr>
        <p:txBody>
          <a:bodyPr>
            <a:normAutofit/>
          </a:bodyPr>
          <a:lstStyle/>
          <a:p>
            <a:r>
              <a:rPr lang="en-US" altLang="ja-JP" sz="2400" b="1" dirty="0">
                <a:solidFill>
                  <a:srgbClr val="1E3D85"/>
                </a:solidFill>
                <a:latin typeface="+mn-ea"/>
                <a:ea typeface="+mn-ea"/>
              </a:rPr>
              <a:t>AI</a:t>
            </a:r>
            <a:r>
              <a:rPr lang="ja-JP" altLang="en-US" sz="2400" b="1" dirty="0">
                <a:solidFill>
                  <a:srgbClr val="1E3D85"/>
                </a:solidFill>
                <a:latin typeface="+mn-ea"/>
                <a:ea typeface="+mn-ea"/>
              </a:rPr>
              <a:t>活用パートナー「多元現実」との協業</a:t>
            </a:r>
          </a:p>
        </p:txBody>
      </p:sp>
      <p:pic>
        <p:nvPicPr>
          <p:cNvPr id="12" name="図 11" descr="テキスト が含まれている画像&#10;&#10;自動的に生成された説明">
            <a:extLst>
              <a:ext uri="{FF2B5EF4-FFF2-40B4-BE49-F238E27FC236}">
                <a16:creationId xmlns:a16="http://schemas.microsoft.com/office/drawing/2014/main" id="{4C09E839-0519-FB6F-ACFF-91D935986D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0275" y="138517"/>
            <a:ext cx="850900" cy="501945"/>
          </a:xfrm>
          <a:prstGeom prst="rect">
            <a:avLst/>
          </a:prstGeom>
        </p:spPr>
      </p:pic>
      <p:sp>
        <p:nvSpPr>
          <p:cNvPr id="36" name="object 19">
            <a:extLst>
              <a:ext uri="{FF2B5EF4-FFF2-40B4-BE49-F238E27FC236}">
                <a16:creationId xmlns:a16="http://schemas.microsoft.com/office/drawing/2014/main" id="{05625702-07A6-EB18-EAE1-A4EC76F06E72}"/>
              </a:ext>
            </a:extLst>
          </p:cNvPr>
          <p:cNvSpPr/>
          <p:nvPr/>
        </p:nvSpPr>
        <p:spPr>
          <a:xfrm>
            <a:off x="0" y="6751318"/>
            <a:ext cx="9906000" cy="103910"/>
          </a:xfrm>
          <a:custGeom>
            <a:avLst/>
            <a:gdLst/>
            <a:ahLst/>
            <a:cxnLst/>
            <a:rect l="l" t="t" r="r" b="b"/>
            <a:pathLst>
              <a:path w="10693400" h="224790">
                <a:moveTo>
                  <a:pt x="0" y="224395"/>
                </a:moveTo>
                <a:lnTo>
                  <a:pt x="10693400" y="224395"/>
                </a:lnTo>
                <a:lnTo>
                  <a:pt x="10693400" y="0"/>
                </a:lnTo>
                <a:lnTo>
                  <a:pt x="0" y="0"/>
                </a:lnTo>
                <a:lnTo>
                  <a:pt x="0" y="224395"/>
                </a:lnTo>
                <a:close/>
              </a:path>
            </a:pathLst>
          </a:custGeom>
          <a:solidFill>
            <a:srgbClr val="1F3E85"/>
          </a:solidFill>
        </p:spPr>
        <p:txBody>
          <a:bodyPr wrap="square" lIns="0" tIns="0" rIns="0" bIns="0" rtlCol="0"/>
          <a:lstStyle/>
          <a:p>
            <a:endParaRPr/>
          </a:p>
        </p:txBody>
      </p:sp>
      <p:sp>
        <p:nvSpPr>
          <p:cNvPr id="37" name="スライド番号プレースホルダー 10">
            <a:extLst>
              <a:ext uri="{FF2B5EF4-FFF2-40B4-BE49-F238E27FC236}">
                <a16:creationId xmlns:a16="http://schemas.microsoft.com/office/drawing/2014/main" id="{73B31073-A6E3-93FB-5B94-677B5D20844B}"/>
              </a:ext>
            </a:extLst>
          </p:cNvPr>
          <p:cNvSpPr txBox="1">
            <a:spLocks/>
          </p:cNvSpPr>
          <p:nvPr/>
        </p:nvSpPr>
        <p:spPr>
          <a:xfrm>
            <a:off x="7626213" y="6384621"/>
            <a:ext cx="2228850" cy="365125"/>
          </a:xfrm>
          <a:prstGeom prst="rect">
            <a:avLst/>
          </a:prstGeom>
        </p:spPr>
        <p:txBody>
          <a:bodyPr anchor="b"/>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fld id="{F4E220C8-6700-439B-B500-6D3AF2230FFD}" type="slidenum">
              <a:rPr lang="ja-JP" altLang="en-US" sz="1050" smtClean="0">
                <a:solidFill>
                  <a:schemeClr val="bg1">
                    <a:lumMod val="50000"/>
                  </a:schemeClr>
                </a:solidFill>
              </a:rPr>
              <a:pPr algn="r"/>
              <a:t>3</a:t>
            </a:fld>
            <a:endParaRPr lang="ja-JP" altLang="en-US" sz="1050" dirty="0">
              <a:solidFill>
                <a:schemeClr val="bg1">
                  <a:lumMod val="50000"/>
                </a:schemeClr>
              </a:solidFill>
            </a:endParaRPr>
          </a:p>
        </p:txBody>
      </p:sp>
      <p:pic>
        <p:nvPicPr>
          <p:cNvPr id="5" name="Google Shape;131;p16" title="20251205_172114.jpg">
            <a:extLst>
              <a:ext uri="{FF2B5EF4-FFF2-40B4-BE49-F238E27FC236}">
                <a16:creationId xmlns:a16="http://schemas.microsoft.com/office/drawing/2014/main" id="{C76291C1-B101-CE5F-5E80-EA7372FF66AC}"/>
              </a:ext>
            </a:extLst>
          </p:cNvPr>
          <p:cNvPicPr preferRelativeResize="0"/>
          <p:nvPr/>
        </p:nvPicPr>
        <p:blipFill rotWithShape="1">
          <a:blip r:embed="rId4">
            <a:alphaModFix/>
          </a:blip>
          <a:srcRect l="12345" r="4403"/>
          <a:stretch/>
        </p:blipFill>
        <p:spPr>
          <a:xfrm>
            <a:off x="4953000" y="1295977"/>
            <a:ext cx="4856768" cy="4375467"/>
          </a:xfrm>
          <a:prstGeom prst="rect">
            <a:avLst/>
          </a:prstGeom>
          <a:noFill/>
          <a:ln>
            <a:noFill/>
          </a:ln>
        </p:spPr>
      </p:pic>
      <p:sp>
        <p:nvSpPr>
          <p:cNvPr id="8" name="テキスト ボックス 7">
            <a:extLst>
              <a:ext uri="{FF2B5EF4-FFF2-40B4-BE49-F238E27FC236}">
                <a16:creationId xmlns:a16="http://schemas.microsoft.com/office/drawing/2014/main" id="{2B98EFDC-13E0-4B66-A7E8-3938CB87F764}"/>
              </a:ext>
            </a:extLst>
          </p:cNvPr>
          <p:cNvSpPr txBox="1"/>
          <p:nvPr/>
        </p:nvSpPr>
        <p:spPr>
          <a:xfrm>
            <a:off x="343818" y="1295977"/>
            <a:ext cx="4088482" cy="707886"/>
          </a:xfrm>
          <a:prstGeom prst="rect">
            <a:avLst/>
          </a:prstGeom>
          <a:noFill/>
        </p:spPr>
        <p:txBody>
          <a:bodyPr wrap="square" rtlCol="0">
            <a:spAutoFit/>
          </a:bodyPr>
          <a:lstStyle/>
          <a:p>
            <a:pPr defTabSz="844083">
              <a:defRPr/>
            </a:pPr>
            <a:r>
              <a:rPr lang="ja-JP" altLang="en-US" sz="2000" b="1" dirty="0">
                <a:solidFill>
                  <a:srgbClr val="1E0000"/>
                </a:solidFill>
                <a:latin typeface="+mn-ea"/>
              </a:rPr>
              <a:t> 「効率化のためだけではなく、</a:t>
            </a:r>
            <a:br>
              <a:rPr lang="ja-JP" altLang="en-US" sz="2000" b="1" dirty="0">
                <a:solidFill>
                  <a:srgbClr val="1E0000"/>
                </a:solidFill>
                <a:latin typeface="+mn-ea"/>
              </a:rPr>
            </a:br>
            <a:r>
              <a:rPr lang="ja-JP" altLang="en-US" sz="2000" b="1" dirty="0">
                <a:solidFill>
                  <a:srgbClr val="1E0000"/>
                </a:solidFill>
                <a:latin typeface="+mn-ea"/>
              </a:rPr>
              <a:t>対話の深化のためにも</a:t>
            </a:r>
            <a:r>
              <a:rPr lang="en-US" altLang="ja-JP" sz="2000" b="1" dirty="0">
                <a:solidFill>
                  <a:srgbClr val="1E0000"/>
                </a:solidFill>
                <a:latin typeface="+mn-ea"/>
              </a:rPr>
              <a:t>AI</a:t>
            </a:r>
            <a:r>
              <a:rPr lang="ja-JP" altLang="en-US" sz="2000" b="1" dirty="0">
                <a:solidFill>
                  <a:srgbClr val="1E0000"/>
                </a:solidFill>
                <a:latin typeface="+mn-ea"/>
              </a:rPr>
              <a:t>を使う」 </a:t>
            </a:r>
          </a:p>
        </p:txBody>
      </p:sp>
      <p:sp>
        <p:nvSpPr>
          <p:cNvPr id="9" name="テキスト ボックス 8">
            <a:extLst>
              <a:ext uri="{FF2B5EF4-FFF2-40B4-BE49-F238E27FC236}">
                <a16:creationId xmlns:a16="http://schemas.microsoft.com/office/drawing/2014/main" id="{C0637150-EE72-6BA6-59E2-63CDEDE42D6B}"/>
              </a:ext>
            </a:extLst>
          </p:cNvPr>
          <p:cNvSpPr txBox="1"/>
          <p:nvPr/>
        </p:nvSpPr>
        <p:spPr>
          <a:xfrm>
            <a:off x="343818" y="2345511"/>
            <a:ext cx="4088482" cy="2376420"/>
          </a:xfrm>
          <a:prstGeom prst="rect">
            <a:avLst/>
          </a:prstGeom>
          <a:noFill/>
        </p:spPr>
        <p:txBody>
          <a:bodyPr wrap="square" rtlCol="0">
            <a:spAutoFit/>
          </a:bodyPr>
          <a:lstStyle/>
          <a:p>
            <a:pPr defTabSz="844083">
              <a:lnSpc>
                <a:spcPct val="150000"/>
              </a:lnSpc>
              <a:spcBef>
                <a:spcPts val="800"/>
              </a:spcBef>
              <a:defRPr/>
            </a:pPr>
            <a:r>
              <a:rPr lang="ja-JP" altLang="en-US" sz="1600" dirty="0">
                <a:solidFill>
                  <a:prstClr val="black"/>
                </a:solidFill>
                <a:latin typeface="+mn-ea"/>
              </a:rPr>
              <a:t>今年度の会議より合同会社多元現実と</a:t>
            </a:r>
            <a:r>
              <a:rPr lang="en-US" altLang="ja-JP" sz="1600" dirty="0">
                <a:solidFill>
                  <a:prstClr val="black"/>
                </a:solidFill>
                <a:latin typeface="+mn-ea"/>
              </a:rPr>
              <a:t>AI</a:t>
            </a:r>
            <a:r>
              <a:rPr lang="ja-JP" altLang="en-US" sz="1600" dirty="0">
                <a:solidFill>
                  <a:prstClr val="black"/>
                </a:solidFill>
                <a:latin typeface="+mn-ea"/>
              </a:rPr>
              <a:t>を活用した自分ごと化会議の運用を開始。</a:t>
            </a:r>
            <a:endParaRPr lang="en-US" altLang="ja-JP" sz="1600" dirty="0">
              <a:solidFill>
                <a:prstClr val="black"/>
              </a:solidFill>
              <a:latin typeface="+mn-ea"/>
            </a:endParaRPr>
          </a:p>
          <a:p>
            <a:pPr defTabSz="844083">
              <a:lnSpc>
                <a:spcPct val="150000"/>
              </a:lnSpc>
              <a:spcBef>
                <a:spcPts val="800"/>
              </a:spcBef>
              <a:defRPr/>
            </a:pPr>
            <a:r>
              <a:rPr lang="ja-JP" altLang="en-US" sz="1600" dirty="0">
                <a:solidFill>
                  <a:prstClr val="black"/>
                </a:solidFill>
                <a:latin typeface="+mn-ea"/>
              </a:rPr>
              <a:t>膨大にかかっていた会議前後の作業効率化だけでなく、自分ごと化会議に参加する住民の対話を深め、質を高めていくための取り組みを行っています。</a:t>
            </a:r>
            <a:endParaRPr lang="en-US" altLang="ja-JP" sz="1600" dirty="0">
              <a:solidFill>
                <a:prstClr val="black"/>
              </a:solidFill>
              <a:latin typeface="+mn-ea"/>
            </a:endParaRPr>
          </a:p>
        </p:txBody>
      </p:sp>
    </p:spTree>
    <p:extLst>
      <p:ext uri="{BB962C8B-B14F-4D97-AF65-F5344CB8AC3E}">
        <p14:creationId xmlns:p14="http://schemas.microsoft.com/office/powerpoint/2010/main" val="4137529157"/>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79408-508F-D6B2-3D84-A1BFF8DE78C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F4152B96-863A-C6CE-1FF9-155EADAF92EB}"/>
              </a:ext>
            </a:extLst>
          </p:cNvPr>
          <p:cNvSpPr>
            <a:spLocks noGrp="1"/>
          </p:cNvSpPr>
          <p:nvPr>
            <p:ph type="title"/>
          </p:nvPr>
        </p:nvSpPr>
        <p:spPr>
          <a:xfrm>
            <a:off x="343818" y="298227"/>
            <a:ext cx="7956670" cy="481160"/>
          </a:xfrm>
        </p:spPr>
        <p:txBody>
          <a:bodyPr>
            <a:normAutofit/>
          </a:bodyPr>
          <a:lstStyle/>
          <a:p>
            <a:r>
              <a:rPr lang="en-US" altLang="ja-JP" sz="2400" b="1" dirty="0">
                <a:solidFill>
                  <a:srgbClr val="1E3D85"/>
                </a:solidFill>
                <a:latin typeface="+mn-ea"/>
                <a:ea typeface="+mn-ea"/>
              </a:rPr>
              <a:t>Notebook LM</a:t>
            </a:r>
            <a:r>
              <a:rPr lang="ja-JP" altLang="en-US" sz="2400" b="1" dirty="0">
                <a:solidFill>
                  <a:srgbClr val="1E3D85"/>
                </a:solidFill>
                <a:latin typeface="+mn-ea"/>
                <a:ea typeface="+mn-ea"/>
              </a:rPr>
              <a:t>による現場で学び続ける仕組み</a:t>
            </a:r>
          </a:p>
        </p:txBody>
      </p:sp>
      <p:pic>
        <p:nvPicPr>
          <p:cNvPr id="12" name="図 11" descr="テキスト が含まれている画像&#10;&#10;自動的に生成された説明">
            <a:extLst>
              <a:ext uri="{FF2B5EF4-FFF2-40B4-BE49-F238E27FC236}">
                <a16:creationId xmlns:a16="http://schemas.microsoft.com/office/drawing/2014/main" id="{A39F570E-4514-B512-D72B-CB88B8633F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0275" y="138517"/>
            <a:ext cx="850900" cy="501945"/>
          </a:xfrm>
          <a:prstGeom prst="rect">
            <a:avLst/>
          </a:prstGeom>
        </p:spPr>
      </p:pic>
      <p:sp>
        <p:nvSpPr>
          <p:cNvPr id="36" name="object 19">
            <a:extLst>
              <a:ext uri="{FF2B5EF4-FFF2-40B4-BE49-F238E27FC236}">
                <a16:creationId xmlns:a16="http://schemas.microsoft.com/office/drawing/2014/main" id="{DF68212E-864E-234D-3043-F0F11786876D}"/>
              </a:ext>
            </a:extLst>
          </p:cNvPr>
          <p:cNvSpPr/>
          <p:nvPr/>
        </p:nvSpPr>
        <p:spPr>
          <a:xfrm>
            <a:off x="0" y="6751318"/>
            <a:ext cx="9906000" cy="103910"/>
          </a:xfrm>
          <a:custGeom>
            <a:avLst/>
            <a:gdLst/>
            <a:ahLst/>
            <a:cxnLst/>
            <a:rect l="l" t="t" r="r" b="b"/>
            <a:pathLst>
              <a:path w="10693400" h="224790">
                <a:moveTo>
                  <a:pt x="0" y="224395"/>
                </a:moveTo>
                <a:lnTo>
                  <a:pt x="10693400" y="224395"/>
                </a:lnTo>
                <a:lnTo>
                  <a:pt x="10693400" y="0"/>
                </a:lnTo>
                <a:lnTo>
                  <a:pt x="0" y="0"/>
                </a:lnTo>
                <a:lnTo>
                  <a:pt x="0" y="224395"/>
                </a:lnTo>
                <a:close/>
              </a:path>
            </a:pathLst>
          </a:custGeom>
          <a:solidFill>
            <a:srgbClr val="1F3E85"/>
          </a:solidFill>
        </p:spPr>
        <p:txBody>
          <a:bodyPr wrap="square" lIns="0" tIns="0" rIns="0" bIns="0" rtlCol="0"/>
          <a:lstStyle/>
          <a:p>
            <a:endParaRPr/>
          </a:p>
        </p:txBody>
      </p:sp>
      <p:sp>
        <p:nvSpPr>
          <p:cNvPr id="37" name="スライド番号プレースホルダー 10">
            <a:extLst>
              <a:ext uri="{FF2B5EF4-FFF2-40B4-BE49-F238E27FC236}">
                <a16:creationId xmlns:a16="http://schemas.microsoft.com/office/drawing/2014/main" id="{76276006-F49B-B9BB-C67A-65AC1B3DDF6E}"/>
              </a:ext>
            </a:extLst>
          </p:cNvPr>
          <p:cNvSpPr txBox="1">
            <a:spLocks/>
          </p:cNvSpPr>
          <p:nvPr/>
        </p:nvSpPr>
        <p:spPr>
          <a:xfrm>
            <a:off x="7626213" y="6384621"/>
            <a:ext cx="2228850" cy="365125"/>
          </a:xfrm>
          <a:prstGeom prst="rect">
            <a:avLst/>
          </a:prstGeom>
        </p:spPr>
        <p:txBody>
          <a:bodyPr anchor="b"/>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fld id="{F4E220C8-6700-439B-B500-6D3AF2230FFD}" type="slidenum">
              <a:rPr lang="ja-JP" altLang="en-US" sz="1050" smtClean="0">
                <a:solidFill>
                  <a:schemeClr val="bg1">
                    <a:lumMod val="50000"/>
                  </a:schemeClr>
                </a:solidFill>
              </a:rPr>
              <a:pPr algn="r"/>
              <a:t>4</a:t>
            </a:fld>
            <a:endParaRPr lang="ja-JP" altLang="en-US" sz="1050" dirty="0">
              <a:solidFill>
                <a:schemeClr val="bg1">
                  <a:lumMod val="50000"/>
                </a:schemeClr>
              </a:solidFill>
            </a:endParaRPr>
          </a:p>
        </p:txBody>
      </p:sp>
      <p:sp>
        <p:nvSpPr>
          <p:cNvPr id="10" name="テキスト ボックス 9">
            <a:extLst>
              <a:ext uri="{FF2B5EF4-FFF2-40B4-BE49-F238E27FC236}">
                <a16:creationId xmlns:a16="http://schemas.microsoft.com/office/drawing/2014/main" id="{1DA01ABA-DE6C-FFF5-6CAF-43789A8B4EF0}"/>
              </a:ext>
            </a:extLst>
          </p:cNvPr>
          <p:cNvSpPr txBox="1"/>
          <p:nvPr/>
        </p:nvSpPr>
        <p:spPr>
          <a:xfrm>
            <a:off x="5473700" y="1271034"/>
            <a:ext cx="3739991" cy="400110"/>
          </a:xfrm>
          <a:prstGeom prst="rect">
            <a:avLst/>
          </a:prstGeom>
          <a:noFill/>
        </p:spPr>
        <p:txBody>
          <a:bodyPr wrap="square" rtlCol="0">
            <a:spAutoFit/>
          </a:bodyPr>
          <a:lstStyle/>
          <a:p>
            <a:pPr defTabSz="844083">
              <a:defRPr/>
            </a:pPr>
            <a:r>
              <a:rPr lang="ja-JP" altLang="en-US" sz="2000" b="1" dirty="0">
                <a:solidFill>
                  <a:prstClr val="black"/>
                </a:solidFill>
                <a:latin typeface="+mn-ea"/>
              </a:rPr>
              <a:t>情報の格差をなくす</a:t>
            </a:r>
          </a:p>
        </p:txBody>
      </p:sp>
      <p:sp>
        <p:nvSpPr>
          <p:cNvPr id="11" name="テキスト ボックス 10">
            <a:extLst>
              <a:ext uri="{FF2B5EF4-FFF2-40B4-BE49-F238E27FC236}">
                <a16:creationId xmlns:a16="http://schemas.microsoft.com/office/drawing/2014/main" id="{EDCEA2F5-A8AF-91D4-33FB-84C25932EBB8}"/>
              </a:ext>
            </a:extLst>
          </p:cNvPr>
          <p:cNvSpPr txBox="1"/>
          <p:nvPr/>
        </p:nvSpPr>
        <p:spPr>
          <a:xfrm>
            <a:off x="5473700" y="1726313"/>
            <a:ext cx="4088482" cy="897425"/>
          </a:xfrm>
          <a:prstGeom prst="rect">
            <a:avLst/>
          </a:prstGeom>
          <a:noFill/>
        </p:spPr>
        <p:txBody>
          <a:bodyPr wrap="square" rtlCol="0">
            <a:spAutoFit/>
          </a:bodyPr>
          <a:lstStyle/>
          <a:p>
            <a:pPr defTabSz="844083">
              <a:lnSpc>
                <a:spcPct val="150000"/>
              </a:lnSpc>
              <a:spcBef>
                <a:spcPts val="800"/>
              </a:spcBef>
              <a:defRPr/>
            </a:pPr>
            <a:r>
              <a:rPr lang="ja-JP" altLang="en-US" sz="1200" dirty="0">
                <a:solidFill>
                  <a:prstClr val="black"/>
                </a:solidFill>
                <a:latin typeface="+mn-ea"/>
              </a:rPr>
              <a:t>自分ごと化会議を実施するなかで、「難しくてわからない」「行政が何をしているのか知りたい」という声があった。</a:t>
            </a:r>
            <a:endParaRPr lang="en-US" altLang="ja-JP" sz="1200" dirty="0">
              <a:solidFill>
                <a:prstClr val="black"/>
              </a:solidFill>
              <a:latin typeface="+mn-ea"/>
            </a:endParaRPr>
          </a:p>
        </p:txBody>
      </p:sp>
      <p:pic>
        <p:nvPicPr>
          <p:cNvPr id="13" name="Google Shape;186;p19" title="2f3dac930de5163b4fb8887f6b4b7f68.png">
            <a:extLst>
              <a:ext uri="{FF2B5EF4-FFF2-40B4-BE49-F238E27FC236}">
                <a16:creationId xmlns:a16="http://schemas.microsoft.com/office/drawing/2014/main" id="{7C654CCB-ED5F-9F10-4485-2B84CE721775}"/>
              </a:ext>
            </a:extLst>
          </p:cNvPr>
          <p:cNvPicPr preferRelativeResize="0"/>
          <p:nvPr/>
        </p:nvPicPr>
        <p:blipFill rotWithShape="1">
          <a:blip r:embed="rId4">
            <a:alphaModFix/>
          </a:blip>
          <a:srcRect t="121" b="53245"/>
          <a:stretch/>
        </p:blipFill>
        <p:spPr>
          <a:xfrm>
            <a:off x="343818" y="1271034"/>
            <a:ext cx="4963973" cy="4472048"/>
          </a:xfrm>
          <a:prstGeom prst="rect">
            <a:avLst/>
          </a:prstGeom>
          <a:noFill/>
          <a:ln>
            <a:noFill/>
          </a:ln>
        </p:spPr>
      </p:pic>
      <p:pic>
        <p:nvPicPr>
          <p:cNvPr id="14" name="Google Shape;196;p19">
            <a:extLst>
              <a:ext uri="{FF2B5EF4-FFF2-40B4-BE49-F238E27FC236}">
                <a16:creationId xmlns:a16="http://schemas.microsoft.com/office/drawing/2014/main" id="{5DB8A797-842D-D8A9-97C2-F2D82C85FE06}"/>
              </a:ext>
            </a:extLst>
          </p:cNvPr>
          <p:cNvPicPr preferRelativeResize="0"/>
          <p:nvPr/>
        </p:nvPicPr>
        <p:blipFill>
          <a:blip r:embed="rId5">
            <a:alphaModFix/>
          </a:blip>
          <a:stretch>
            <a:fillRect/>
          </a:stretch>
        </p:blipFill>
        <p:spPr>
          <a:xfrm>
            <a:off x="2940118" y="3210744"/>
            <a:ext cx="2266469" cy="3048927"/>
          </a:xfrm>
          <a:prstGeom prst="rect">
            <a:avLst/>
          </a:prstGeom>
          <a:noFill/>
          <a:ln>
            <a:noFill/>
          </a:ln>
        </p:spPr>
      </p:pic>
      <p:sp>
        <p:nvSpPr>
          <p:cNvPr id="15" name="テキスト ボックス 14">
            <a:extLst>
              <a:ext uri="{FF2B5EF4-FFF2-40B4-BE49-F238E27FC236}">
                <a16:creationId xmlns:a16="http://schemas.microsoft.com/office/drawing/2014/main" id="{4C18A70E-89CA-6977-59CD-4C1D3AF6CF6A}"/>
              </a:ext>
            </a:extLst>
          </p:cNvPr>
          <p:cNvSpPr txBox="1"/>
          <p:nvPr/>
        </p:nvSpPr>
        <p:spPr>
          <a:xfrm>
            <a:off x="5473699" y="2984901"/>
            <a:ext cx="3739991" cy="338554"/>
          </a:xfrm>
          <a:prstGeom prst="rect">
            <a:avLst/>
          </a:prstGeom>
          <a:noFill/>
        </p:spPr>
        <p:txBody>
          <a:bodyPr wrap="square" rtlCol="0">
            <a:spAutoFit/>
          </a:bodyPr>
          <a:lstStyle/>
          <a:p>
            <a:pPr defTabSz="844083">
              <a:defRPr/>
            </a:pPr>
            <a:r>
              <a:rPr lang="ja-JP" altLang="en-US" sz="1600" b="1" dirty="0">
                <a:solidFill>
                  <a:prstClr val="black"/>
                </a:solidFill>
                <a:latin typeface="+mn-ea"/>
              </a:rPr>
              <a:t>行政の資料をインプット</a:t>
            </a:r>
          </a:p>
        </p:txBody>
      </p:sp>
      <p:sp>
        <p:nvSpPr>
          <p:cNvPr id="16" name="テキスト ボックス 15">
            <a:extLst>
              <a:ext uri="{FF2B5EF4-FFF2-40B4-BE49-F238E27FC236}">
                <a16:creationId xmlns:a16="http://schemas.microsoft.com/office/drawing/2014/main" id="{4ACF7B69-26D0-7B61-FF48-FCB3577F5A74}"/>
              </a:ext>
            </a:extLst>
          </p:cNvPr>
          <p:cNvSpPr txBox="1"/>
          <p:nvPr/>
        </p:nvSpPr>
        <p:spPr>
          <a:xfrm>
            <a:off x="5473700" y="3379594"/>
            <a:ext cx="4088482" cy="620426"/>
          </a:xfrm>
          <a:prstGeom prst="rect">
            <a:avLst/>
          </a:prstGeom>
          <a:noFill/>
        </p:spPr>
        <p:txBody>
          <a:bodyPr wrap="square" rtlCol="0">
            <a:spAutoFit/>
          </a:bodyPr>
          <a:lstStyle/>
          <a:p>
            <a:pPr defTabSz="844083">
              <a:lnSpc>
                <a:spcPct val="150000"/>
              </a:lnSpc>
              <a:spcBef>
                <a:spcPts val="800"/>
              </a:spcBef>
              <a:defRPr/>
            </a:pPr>
            <a:r>
              <a:rPr lang="ja-JP" altLang="en-US" sz="1200" dirty="0">
                <a:solidFill>
                  <a:prstClr val="black"/>
                </a:solidFill>
                <a:latin typeface="+mn-ea"/>
              </a:rPr>
              <a:t>総合計画等の膨大な行政資料や、過去の経緯（</a:t>
            </a:r>
            <a:r>
              <a:rPr lang="en-US" altLang="ja-JP" sz="1200" dirty="0">
                <a:solidFill>
                  <a:prstClr val="black"/>
                </a:solidFill>
                <a:latin typeface="+mn-ea"/>
              </a:rPr>
              <a:t>PDF</a:t>
            </a:r>
            <a:r>
              <a:rPr lang="ja-JP" altLang="en-US" sz="1200" dirty="0">
                <a:solidFill>
                  <a:prstClr val="black"/>
                </a:solidFill>
                <a:latin typeface="+mn-ea"/>
              </a:rPr>
              <a:t>等）を</a:t>
            </a:r>
            <a:r>
              <a:rPr lang="en-US" altLang="ja-JP" sz="1200" dirty="0">
                <a:solidFill>
                  <a:prstClr val="black"/>
                </a:solidFill>
                <a:latin typeface="+mn-ea"/>
              </a:rPr>
              <a:t>AI</a:t>
            </a:r>
            <a:r>
              <a:rPr lang="ja-JP" altLang="en-US" sz="1200" dirty="0">
                <a:solidFill>
                  <a:prstClr val="black"/>
                </a:solidFill>
                <a:latin typeface="+mn-ea"/>
              </a:rPr>
              <a:t>が即座に読み込む。</a:t>
            </a:r>
            <a:endParaRPr lang="en-US" altLang="ja-JP" sz="1200" dirty="0">
              <a:solidFill>
                <a:prstClr val="black"/>
              </a:solidFill>
              <a:latin typeface="+mn-ea"/>
            </a:endParaRPr>
          </a:p>
        </p:txBody>
      </p:sp>
      <p:sp>
        <p:nvSpPr>
          <p:cNvPr id="17" name="テキスト ボックス 16">
            <a:extLst>
              <a:ext uri="{FF2B5EF4-FFF2-40B4-BE49-F238E27FC236}">
                <a16:creationId xmlns:a16="http://schemas.microsoft.com/office/drawing/2014/main" id="{0104AAC5-3BC0-3853-8480-FA0FF74AEDA6}"/>
              </a:ext>
            </a:extLst>
          </p:cNvPr>
          <p:cNvSpPr txBox="1"/>
          <p:nvPr/>
        </p:nvSpPr>
        <p:spPr>
          <a:xfrm>
            <a:off x="5473699" y="4268471"/>
            <a:ext cx="3739991" cy="338554"/>
          </a:xfrm>
          <a:prstGeom prst="rect">
            <a:avLst/>
          </a:prstGeom>
          <a:noFill/>
        </p:spPr>
        <p:txBody>
          <a:bodyPr wrap="square" rtlCol="0">
            <a:spAutoFit/>
          </a:bodyPr>
          <a:lstStyle/>
          <a:p>
            <a:pPr defTabSz="844083">
              <a:defRPr/>
            </a:pPr>
            <a:r>
              <a:rPr lang="ja-JP" altLang="en-US" sz="1600" b="1" dirty="0">
                <a:solidFill>
                  <a:prstClr val="black"/>
                </a:solidFill>
                <a:latin typeface="+mn-ea"/>
              </a:rPr>
              <a:t>知識の民主化</a:t>
            </a:r>
          </a:p>
        </p:txBody>
      </p:sp>
      <p:sp>
        <p:nvSpPr>
          <p:cNvPr id="18" name="テキスト ボックス 17">
            <a:extLst>
              <a:ext uri="{FF2B5EF4-FFF2-40B4-BE49-F238E27FC236}">
                <a16:creationId xmlns:a16="http://schemas.microsoft.com/office/drawing/2014/main" id="{4D147588-353A-DA10-547F-93C581D43499}"/>
              </a:ext>
            </a:extLst>
          </p:cNvPr>
          <p:cNvSpPr txBox="1"/>
          <p:nvPr/>
        </p:nvSpPr>
        <p:spPr>
          <a:xfrm>
            <a:off x="5473700" y="4663164"/>
            <a:ext cx="4088482" cy="897425"/>
          </a:xfrm>
          <a:prstGeom prst="rect">
            <a:avLst/>
          </a:prstGeom>
          <a:noFill/>
        </p:spPr>
        <p:txBody>
          <a:bodyPr wrap="square" rtlCol="0">
            <a:spAutoFit/>
          </a:bodyPr>
          <a:lstStyle/>
          <a:p>
            <a:pPr defTabSz="844083">
              <a:lnSpc>
                <a:spcPct val="150000"/>
              </a:lnSpc>
              <a:spcBef>
                <a:spcPts val="800"/>
              </a:spcBef>
              <a:defRPr/>
            </a:pPr>
            <a:r>
              <a:rPr lang="ja-JP" altLang="en-US" sz="1200" dirty="0">
                <a:solidFill>
                  <a:prstClr val="black"/>
                </a:solidFill>
                <a:latin typeface="+mn-ea"/>
              </a:rPr>
              <a:t>「これってどういうこと？」という素朴な疑問に、資料に基づいた正確かつ分かりやすい回答を提供。全員が同じ情報レベルで議論することができる。</a:t>
            </a:r>
            <a:endParaRPr lang="en-US" altLang="ja-JP" sz="1200" dirty="0">
              <a:solidFill>
                <a:prstClr val="black"/>
              </a:solidFill>
              <a:latin typeface="+mn-ea"/>
            </a:endParaRPr>
          </a:p>
        </p:txBody>
      </p:sp>
      <p:sp>
        <p:nvSpPr>
          <p:cNvPr id="19" name="テキスト ボックス 18">
            <a:extLst>
              <a:ext uri="{FF2B5EF4-FFF2-40B4-BE49-F238E27FC236}">
                <a16:creationId xmlns:a16="http://schemas.microsoft.com/office/drawing/2014/main" id="{57D2BE4C-1006-AE21-5F7B-42A0AA2EAE25}"/>
              </a:ext>
            </a:extLst>
          </p:cNvPr>
          <p:cNvSpPr txBox="1"/>
          <p:nvPr/>
        </p:nvSpPr>
        <p:spPr>
          <a:xfrm>
            <a:off x="5473699" y="5743082"/>
            <a:ext cx="4088482" cy="897425"/>
          </a:xfrm>
          <a:prstGeom prst="rect">
            <a:avLst/>
          </a:prstGeom>
          <a:noFill/>
        </p:spPr>
        <p:txBody>
          <a:bodyPr wrap="square" rtlCol="0">
            <a:spAutoFit/>
          </a:bodyPr>
          <a:lstStyle/>
          <a:p>
            <a:pPr defTabSz="844083">
              <a:lnSpc>
                <a:spcPct val="150000"/>
              </a:lnSpc>
              <a:spcBef>
                <a:spcPts val="800"/>
              </a:spcBef>
              <a:defRPr/>
            </a:pPr>
            <a:r>
              <a:rPr lang="en-US" altLang="ja-JP" sz="1200" dirty="0">
                <a:solidFill>
                  <a:prstClr val="black"/>
                </a:solidFill>
                <a:latin typeface="+mn-ea"/>
              </a:rPr>
              <a:t>※</a:t>
            </a:r>
            <a:r>
              <a:rPr lang="en-US" altLang="ja-JP" sz="1200" dirty="0" err="1">
                <a:solidFill>
                  <a:prstClr val="black"/>
                </a:solidFill>
                <a:latin typeface="+mn-ea"/>
              </a:rPr>
              <a:t>NotebookLM</a:t>
            </a:r>
            <a:r>
              <a:rPr lang="ja-JP" altLang="en-US" sz="1200" dirty="0">
                <a:solidFill>
                  <a:prstClr val="black"/>
                </a:solidFill>
                <a:latin typeface="+mn-ea"/>
              </a:rPr>
              <a:t>は</a:t>
            </a:r>
            <a:r>
              <a:rPr lang="en-US" altLang="ja-JP" sz="1200" dirty="0">
                <a:solidFill>
                  <a:prstClr val="black"/>
                </a:solidFill>
                <a:latin typeface="+mn-ea"/>
              </a:rPr>
              <a:t>Google</a:t>
            </a:r>
            <a:r>
              <a:rPr lang="ja-JP" altLang="en-US" sz="1200" dirty="0">
                <a:solidFill>
                  <a:prstClr val="black"/>
                </a:solidFill>
                <a:latin typeface="+mn-ea"/>
              </a:rPr>
              <a:t>が提供するサービス。チャット欄で質問すると、インプットした資料の情報からのみ</a:t>
            </a:r>
            <a:r>
              <a:rPr lang="en-US" altLang="ja-JP" sz="1200" dirty="0">
                <a:solidFill>
                  <a:prstClr val="black"/>
                </a:solidFill>
                <a:latin typeface="+mn-ea"/>
              </a:rPr>
              <a:t>AI</a:t>
            </a:r>
            <a:r>
              <a:rPr lang="ja-JP" altLang="en-US" sz="1200" dirty="0">
                <a:solidFill>
                  <a:prstClr val="black"/>
                </a:solidFill>
                <a:latin typeface="+mn-ea"/>
              </a:rPr>
              <a:t>が回答をしてくれる。</a:t>
            </a:r>
            <a:endParaRPr lang="en-US" altLang="ja-JP" sz="1200" dirty="0">
              <a:solidFill>
                <a:prstClr val="black"/>
              </a:solidFill>
              <a:latin typeface="+mn-ea"/>
            </a:endParaRPr>
          </a:p>
        </p:txBody>
      </p:sp>
    </p:spTree>
    <p:extLst>
      <p:ext uri="{BB962C8B-B14F-4D97-AF65-F5344CB8AC3E}">
        <p14:creationId xmlns:p14="http://schemas.microsoft.com/office/powerpoint/2010/main" val="2945457753"/>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17B3D-6C8B-4D7C-6C1C-BA5967B547E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32683A7-D72E-5983-B650-556D677C1042}"/>
              </a:ext>
            </a:extLst>
          </p:cNvPr>
          <p:cNvSpPr>
            <a:spLocks noGrp="1"/>
          </p:cNvSpPr>
          <p:nvPr>
            <p:ph type="title"/>
          </p:nvPr>
        </p:nvSpPr>
        <p:spPr>
          <a:xfrm>
            <a:off x="343818" y="298227"/>
            <a:ext cx="7956670" cy="481160"/>
          </a:xfrm>
        </p:spPr>
        <p:txBody>
          <a:bodyPr>
            <a:normAutofit/>
          </a:bodyPr>
          <a:lstStyle/>
          <a:p>
            <a:r>
              <a:rPr lang="ja-JP" altLang="en-US" sz="2400" b="1" dirty="0">
                <a:solidFill>
                  <a:srgbClr val="1E3D85"/>
                </a:solidFill>
                <a:latin typeface="+mn-ea"/>
                <a:ea typeface="+mn-ea"/>
              </a:rPr>
              <a:t>倍速会議による議論の可視化</a:t>
            </a:r>
          </a:p>
        </p:txBody>
      </p:sp>
      <p:pic>
        <p:nvPicPr>
          <p:cNvPr id="12" name="図 11" descr="テキスト が含まれている画像&#10;&#10;自動的に生成された説明">
            <a:extLst>
              <a:ext uri="{FF2B5EF4-FFF2-40B4-BE49-F238E27FC236}">
                <a16:creationId xmlns:a16="http://schemas.microsoft.com/office/drawing/2014/main" id="{DD197283-F40A-1DCD-3BD0-B14C243524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0275" y="138517"/>
            <a:ext cx="850900" cy="501945"/>
          </a:xfrm>
          <a:prstGeom prst="rect">
            <a:avLst/>
          </a:prstGeom>
        </p:spPr>
      </p:pic>
      <p:sp>
        <p:nvSpPr>
          <p:cNvPr id="36" name="object 19">
            <a:extLst>
              <a:ext uri="{FF2B5EF4-FFF2-40B4-BE49-F238E27FC236}">
                <a16:creationId xmlns:a16="http://schemas.microsoft.com/office/drawing/2014/main" id="{01462A6A-6EBC-08E4-E0B4-B49CE56392A8}"/>
              </a:ext>
            </a:extLst>
          </p:cNvPr>
          <p:cNvSpPr/>
          <p:nvPr/>
        </p:nvSpPr>
        <p:spPr>
          <a:xfrm>
            <a:off x="0" y="6751318"/>
            <a:ext cx="9906000" cy="103910"/>
          </a:xfrm>
          <a:custGeom>
            <a:avLst/>
            <a:gdLst/>
            <a:ahLst/>
            <a:cxnLst/>
            <a:rect l="l" t="t" r="r" b="b"/>
            <a:pathLst>
              <a:path w="10693400" h="224790">
                <a:moveTo>
                  <a:pt x="0" y="224395"/>
                </a:moveTo>
                <a:lnTo>
                  <a:pt x="10693400" y="224395"/>
                </a:lnTo>
                <a:lnTo>
                  <a:pt x="10693400" y="0"/>
                </a:lnTo>
                <a:lnTo>
                  <a:pt x="0" y="0"/>
                </a:lnTo>
                <a:lnTo>
                  <a:pt x="0" y="224395"/>
                </a:lnTo>
                <a:close/>
              </a:path>
            </a:pathLst>
          </a:custGeom>
          <a:solidFill>
            <a:srgbClr val="1F3E85"/>
          </a:solidFill>
        </p:spPr>
        <p:txBody>
          <a:bodyPr wrap="square" lIns="0" tIns="0" rIns="0" bIns="0" rtlCol="0"/>
          <a:lstStyle/>
          <a:p>
            <a:endParaRPr/>
          </a:p>
        </p:txBody>
      </p:sp>
      <p:sp>
        <p:nvSpPr>
          <p:cNvPr id="37" name="スライド番号プレースホルダー 10">
            <a:extLst>
              <a:ext uri="{FF2B5EF4-FFF2-40B4-BE49-F238E27FC236}">
                <a16:creationId xmlns:a16="http://schemas.microsoft.com/office/drawing/2014/main" id="{223EEAAA-3D51-2A0F-16AC-873160B790D8}"/>
              </a:ext>
            </a:extLst>
          </p:cNvPr>
          <p:cNvSpPr txBox="1">
            <a:spLocks/>
          </p:cNvSpPr>
          <p:nvPr/>
        </p:nvSpPr>
        <p:spPr>
          <a:xfrm>
            <a:off x="7626213" y="6384621"/>
            <a:ext cx="2228850" cy="365125"/>
          </a:xfrm>
          <a:prstGeom prst="rect">
            <a:avLst/>
          </a:prstGeom>
        </p:spPr>
        <p:txBody>
          <a:bodyPr anchor="b"/>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fld id="{F4E220C8-6700-439B-B500-6D3AF2230FFD}" type="slidenum">
              <a:rPr lang="ja-JP" altLang="en-US" sz="1050" smtClean="0">
                <a:solidFill>
                  <a:schemeClr val="bg1">
                    <a:lumMod val="50000"/>
                  </a:schemeClr>
                </a:solidFill>
              </a:rPr>
              <a:pPr algn="r"/>
              <a:t>5</a:t>
            </a:fld>
            <a:endParaRPr lang="ja-JP" altLang="en-US" sz="1050" dirty="0">
              <a:solidFill>
                <a:schemeClr val="bg1">
                  <a:lumMod val="50000"/>
                </a:schemeClr>
              </a:solidFill>
            </a:endParaRPr>
          </a:p>
        </p:txBody>
      </p:sp>
      <p:sp>
        <p:nvSpPr>
          <p:cNvPr id="15" name="テキスト ボックス 14">
            <a:extLst>
              <a:ext uri="{FF2B5EF4-FFF2-40B4-BE49-F238E27FC236}">
                <a16:creationId xmlns:a16="http://schemas.microsoft.com/office/drawing/2014/main" id="{0B3EB078-FC37-FC78-25D1-3E343F3A489E}"/>
              </a:ext>
            </a:extLst>
          </p:cNvPr>
          <p:cNvSpPr txBox="1"/>
          <p:nvPr/>
        </p:nvSpPr>
        <p:spPr>
          <a:xfrm>
            <a:off x="5473699" y="2614013"/>
            <a:ext cx="3859425" cy="338554"/>
          </a:xfrm>
          <a:prstGeom prst="rect">
            <a:avLst/>
          </a:prstGeom>
          <a:noFill/>
        </p:spPr>
        <p:txBody>
          <a:bodyPr wrap="square" rtlCol="0">
            <a:spAutoFit/>
          </a:bodyPr>
          <a:lstStyle/>
          <a:p>
            <a:pPr defTabSz="844083">
              <a:defRPr/>
            </a:pPr>
            <a:r>
              <a:rPr lang="ja-JP" altLang="en-US" sz="1600" b="1" dirty="0">
                <a:solidFill>
                  <a:prstClr val="black"/>
                </a:solidFill>
                <a:latin typeface="+mn-ea"/>
              </a:rPr>
              <a:t>倍速会議（アンケート）の活用</a:t>
            </a:r>
          </a:p>
        </p:txBody>
      </p:sp>
      <p:sp>
        <p:nvSpPr>
          <p:cNvPr id="16" name="テキスト ボックス 15">
            <a:extLst>
              <a:ext uri="{FF2B5EF4-FFF2-40B4-BE49-F238E27FC236}">
                <a16:creationId xmlns:a16="http://schemas.microsoft.com/office/drawing/2014/main" id="{91638314-7A35-1C72-4F94-BC32D53612A8}"/>
              </a:ext>
            </a:extLst>
          </p:cNvPr>
          <p:cNvSpPr txBox="1"/>
          <p:nvPr/>
        </p:nvSpPr>
        <p:spPr>
          <a:xfrm>
            <a:off x="5473700" y="3008706"/>
            <a:ext cx="4088482" cy="620426"/>
          </a:xfrm>
          <a:prstGeom prst="rect">
            <a:avLst/>
          </a:prstGeom>
          <a:noFill/>
        </p:spPr>
        <p:txBody>
          <a:bodyPr wrap="square" rtlCol="0">
            <a:spAutoFit/>
          </a:bodyPr>
          <a:lstStyle/>
          <a:p>
            <a:pPr defTabSz="844083">
              <a:lnSpc>
                <a:spcPct val="150000"/>
              </a:lnSpc>
              <a:spcBef>
                <a:spcPts val="800"/>
              </a:spcBef>
              <a:defRPr/>
            </a:pPr>
            <a:r>
              <a:rPr lang="ja-JP" altLang="en-US" sz="1200" dirty="0">
                <a:solidFill>
                  <a:prstClr val="black"/>
                </a:solidFill>
                <a:latin typeface="+mn-ea"/>
              </a:rPr>
              <a:t>参加者の意思を踏まえた論点を</a:t>
            </a:r>
            <a:r>
              <a:rPr lang="en-US" altLang="ja-JP" sz="1200" dirty="0">
                <a:solidFill>
                  <a:prstClr val="black"/>
                </a:solidFill>
                <a:latin typeface="+mn-ea"/>
              </a:rPr>
              <a:t>AI</a:t>
            </a:r>
            <a:r>
              <a:rPr lang="ja-JP" altLang="en-US" sz="1200" dirty="0">
                <a:solidFill>
                  <a:prstClr val="black"/>
                </a:solidFill>
                <a:latin typeface="+mn-ea"/>
              </a:rPr>
              <a:t>がレポート形式で抽出することで、付箋貼りの時間を作らずに、意見を共有。</a:t>
            </a:r>
            <a:endParaRPr lang="en-US" altLang="ja-JP" sz="1200" dirty="0">
              <a:solidFill>
                <a:prstClr val="black"/>
              </a:solidFill>
              <a:latin typeface="+mn-ea"/>
            </a:endParaRPr>
          </a:p>
        </p:txBody>
      </p:sp>
      <p:sp>
        <p:nvSpPr>
          <p:cNvPr id="17" name="テキスト ボックス 16">
            <a:extLst>
              <a:ext uri="{FF2B5EF4-FFF2-40B4-BE49-F238E27FC236}">
                <a16:creationId xmlns:a16="http://schemas.microsoft.com/office/drawing/2014/main" id="{F16AC0EE-A53B-49E0-AC20-66B3F5F5839A}"/>
              </a:ext>
            </a:extLst>
          </p:cNvPr>
          <p:cNvSpPr txBox="1"/>
          <p:nvPr/>
        </p:nvSpPr>
        <p:spPr>
          <a:xfrm>
            <a:off x="5473699" y="3897583"/>
            <a:ext cx="3739991" cy="338554"/>
          </a:xfrm>
          <a:prstGeom prst="rect">
            <a:avLst/>
          </a:prstGeom>
          <a:noFill/>
        </p:spPr>
        <p:txBody>
          <a:bodyPr wrap="square" rtlCol="0">
            <a:spAutoFit/>
          </a:bodyPr>
          <a:lstStyle/>
          <a:p>
            <a:pPr defTabSz="844083">
              <a:defRPr/>
            </a:pPr>
            <a:r>
              <a:rPr lang="en-US" altLang="ja-JP" sz="1600" b="1" dirty="0">
                <a:solidFill>
                  <a:prstClr val="black"/>
                </a:solidFill>
                <a:latin typeface="+mn-ea"/>
              </a:rPr>
              <a:t>AI</a:t>
            </a:r>
            <a:r>
              <a:rPr lang="ja-JP" altLang="en-US" sz="1600" b="1" dirty="0">
                <a:solidFill>
                  <a:prstClr val="black"/>
                </a:solidFill>
                <a:latin typeface="+mn-ea"/>
              </a:rPr>
              <a:t>の介入による議論の深化と安心感</a:t>
            </a:r>
          </a:p>
        </p:txBody>
      </p:sp>
      <p:sp>
        <p:nvSpPr>
          <p:cNvPr id="18" name="テキスト ボックス 17">
            <a:extLst>
              <a:ext uri="{FF2B5EF4-FFF2-40B4-BE49-F238E27FC236}">
                <a16:creationId xmlns:a16="http://schemas.microsoft.com/office/drawing/2014/main" id="{3EBFFDF2-1EEA-AA84-4115-66D632A4DC5A}"/>
              </a:ext>
            </a:extLst>
          </p:cNvPr>
          <p:cNvSpPr txBox="1"/>
          <p:nvPr/>
        </p:nvSpPr>
        <p:spPr>
          <a:xfrm>
            <a:off x="5473700" y="4292276"/>
            <a:ext cx="4088482" cy="897425"/>
          </a:xfrm>
          <a:prstGeom prst="rect">
            <a:avLst/>
          </a:prstGeom>
          <a:noFill/>
        </p:spPr>
        <p:txBody>
          <a:bodyPr wrap="square" rtlCol="0">
            <a:spAutoFit/>
          </a:bodyPr>
          <a:lstStyle/>
          <a:p>
            <a:pPr defTabSz="844083">
              <a:lnSpc>
                <a:spcPct val="150000"/>
              </a:lnSpc>
              <a:spcBef>
                <a:spcPts val="800"/>
              </a:spcBef>
              <a:defRPr/>
            </a:pPr>
            <a:r>
              <a:rPr lang="ja-JP" altLang="en-US" sz="1200" dirty="0">
                <a:solidFill>
                  <a:prstClr val="black"/>
                </a:solidFill>
                <a:latin typeface="+mn-ea"/>
              </a:rPr>
              <a:t>意見をぶつけ合うのではなく、</a:t>
            </a:r>
            <a:r>
              <a:rPr lang="en-US" altLang="ja-JP" sz="1200" dirty="0">
                <a:solidFill>
                  <a:prstClr val="black"/>
                </a:solidFill>
                <a:latin typeface="+mn-ea"/>
              </a:rPr>
              <a:t>AI</a:t>
            </a:r>
            <a:r>
              <a:rPr lang="ja-JP" altLang="en-US" sz="1200" dirty="0">
                <a:solidFill>
                  <a:prstClr val="black"/>
                </a:solidFill>
                <a:latin typeface="+mn-ea"/>
              </a:rPr>
              <a:t>の整理を踏まえて議論を進めることで、意見を深める議論をしたり、心理的安全性も確保されることも期待できる。</a:t>
            </a:r>
            <a:endParaRPr lang="en-US" altLang="ja-JP" sz="1200" dirty="0">
              <a:solidFill>
                <a:prstClr val="black"/>
              </a:solidFill>
              <a:latin typeface="+mn-ea"/>
            </a:endParaRPr>
          </a:p>
        </p:txBody>
      </p:sp>
      <p:pic>
        <p:nvPicPr>
          <p:cNvPr id="3" name="Google Shape;217;p21" title="c1e7ca201161b0778b1d1a63beef5748-jpg.jpg">
            <a:extLst>
              <a:ext uri="{FF2B5EF4-FFF2-40B4-BE49-F238E27FC236}">
                <a16:creationId xmlns:a16="http://schemas.microsoft.com/office/drawing/2014/main" id="{F5C1EC90-0A53-277E-93A3-B8EDC314E7AD}"/>
              </a:ext>
            </a:extLst>
          </p:cNvPr>
          <p:cNvPicPr preferRelativeResize="0"/>
          <p:nvPr/>
        </p:nvPicPr>
        <p:blipFill rotWithShape="1">
          <a:blip r:embed="rId4">
            <a:alphaModFix/>
          </a:blip>
          <a:srcRect l="17785" t="40251" r="781" b="20479"/>
          <a:stretch/>
        </p:blipFill>
        <p:spPr>
          <a:xfrm>
            <a:off x="572876" y="1290296"/>
            <a:ext cx="4540027" cy="3895560"/>
          </a:xfrm>
          <a:prstGeom prst="rect">
            <a:avLst/>
          </a:prstGeom>
          <a:noFill/>
          <a:ln>
            <a:noFill/>
          </a:ln>
        </p:spPr>
      </p:pic>
      <p:pic>
        <p:nvPicPr>
          <p:cNvPr id="5" name="Google Shape;224;p21">
            <a:extLst>
              <a:ext uri="{FF2B5EF4-FFF2-40B4-BE49-F238E27FC236}">
                <a16:creationId xmlns:a16="http://schemas.microsoft.com/office/drawing/2014/main" id="{16C678F0-D871-BB39-9624-0F09D41AA6FC}"/>
              </a:ext>
            </a:extLst>
          </p:cNvPr>
          <p:cNvPicPr preferRelativeResize="0"/>
          <p:nvPr/>
        </p:nvPicPr>
        <p:blipFill rotWithShape="1">
          <a:blip r:embed="rId5">
            <a:alphaModFix/>
          </a:blip>
          <a:srcRect t="288" b="288"/>
          <a:stretch/>
        </p:blipFill>
        <p:spPr>
          <a:xfrm>
            <a:off x="343818" y="3072503"/>
            <a:ext cx="2906158" cy="3589107"/>
          </a:xfrm>
          <a:prstGeom prst="rect">
            <a:avLst/>
          </a:prstGeom>
          <a:noFill/>
          <a:ln>
            <a:noFill/>
          </a:ln>
        </p:spPr>
      </p:pic>
      <p:pic>
        <p:nvPicPr>
          <p:cNvPr id="4" name="Google Shape;223;p21" title="IMG_20251129_093325.jpg">
            <a:extLst>
              <a:ext uri="{FF2B5EF4-FFF2-40B4-BE49-F238E27FC236}">
                <a16:creationId xmlns:a16="http://schemas.microsoft.com/office/drawing/2014/main" id="{35633A4A-282A-1BF9-6551-C7B6A4DFDBD1}"/>
              </a:ext>
            </a:extLst>
          </p:cNvPr>
          <p:cNvPicPr preferRelativeResize="0"/>
          <p:nvPr/>
        </p:nvPicPr>
        <p:blipFill rotWithShape="1">
          <a:blip r:embed="rId6">
            <a:alphaModFix/>
          </a:blip>
          <a:srcRect l="49644" t="44656"/>
          <a:stretch/>
        </p:blipFill>
        <p:spPr>
          <a:xfrm>
            <a:off x="2938818" y="3778073"/>
            <a:ext cx="2257914" cy="1861099"/>
          </a:xfrm>
          <a:prstGeom prst="rect">
            <a:avLst/>
          </a:prstGeom>
          <a:noFill/>
          <a:ln>
            <a:noFill/>
          </a:ln>
        </p:spPr>
      </p:pic>
      <p:sp>
        <p:nvSpPr>
          <p:cNvPr id="6" name="テキスト ボックス 5">
            <a:extLst>
              <a:ext uri="{FF2B5EF4-FFF2-40B4-BE49-F238E27FC236}">
                <a16:creationId xmlns:a16="http://schemas.microsoft.com/office/drawing/2014/main" id="{DE8351B1-25C1-284C-81D9-BD3F5510A31B}"/>
              </a:ext>
            </a:extLst>
          </p:cNvPr>
          <p:cNvSpPr txBox="1"/>
          <p:nvPr/>
        </p:nvSpPr>
        <p:spPr>
          <a:xfrm>
            <a:off x="5473699" y="5431057"/>
            <a:ext cx="4088482" cy="897425"/>
          </a:xfrm>
          <a:prstGeom prst="rect">
            <a:avLst/>
          </a:prstGeom>
          <a:noFill/>
        </p:spPr>
        <p:txBody>
          <a:bodyPr wrap="square" rtlCol="0">
            <a:spAutoFit/>
          </a:bodyPr>
          <a:lstStyle/>
          <a:p>
            <a:pPr defTabSz="844083">
              <a:lnSpc>
                <a:spcPct val="150000"/>
              </a:lnSpc>
              <a:spcBef>
                <a:spcPts val="800"/>
              </a:spcBef>
              <a:defRPr/>
            </a:pPr>
            <a:r>
              <a:rPr lang="en-US" altLang="ja-JP" sz="1200" dirty="0">
                <a:solidFill>
                  <a:prstClr val="black"/>
                </a:solidFill>
                <a:latin typeface="+mn-ea"/>
              </a:rPr>
              <a:t>※</a:t>
            </a:r>
            <a:r>
              <a:rPr lang="ja-JP" altLang="en-US" sz="1200" dirty="0">
                <a:solidFill>
                  <a:prstClr val="black"/>
                </a:solidFill>
                <a:latin typeface="+mn-ea"/>
              </a:rPr>
              <a:t>倍速会議は多元現実が提供するサービス。アンケートに回答すると、</a:t>
            </a:r>
            <a:r>
              <a:rPr lang="en-US" altLang="ja-JP" sz="1200" dirty="0">
                <a:solidFill>
                  <a:prstClr val="black"/>
                </a:solidFill>
                <a:latin typeface="+mn-ea"/>
              </a:rPr>
              <a:t>AI</a:t>
            </a:r>
            <a:r>
              <a:rPr lang="ja-JP" altLang="en-US" sz="1200" dirty="0">
                <a:solidFill>
                  <a:prstClr val="black"/>
                </a:solidFill>
                <a:latin typeface="+mn-ea"/>
              </a:rPr>
              <a:t>が合意点・対立点を整理し、論点を抽出することが可能。</a:t>
            </a:r>
            <a:endParaRPr lang="en-US" altLang="ja-JP" sz="1200" dirty="0">
              <a:solidFill>
                <a:prstClr val="black"/>
              </a:solidFill>
              <a:latin typeface="+mn-ea"/>
            </a:endParaRPr>
          </a:p>
        </p:txBody>
      </p:sp>
      <p:sp>
        <p:nvSpPr>
          <p:cNvPr id="7" name="テキスト ボックス 6">
            <a:extLst>
              <a:ext uri="{FF2B5EF4-FFF2-40B4-BE49-F238E27FC236}">
                <a16:creationId xmlns:a16="http://schemas.microsoft.com/office/drawing/2014/main" id="{430F63D0-CFBC-4B6F-1808-D54EEE56E1C8}"/>
              </a:ext>
            </a:extLst>
          </p:cNvPr>
          <p:cNvSpPr txBox="1"/>
          <p:nvPr/>
        </p:nvSpPr>
        <p:spPr>
          <a:xfrm>
            <a:off x="5473700" y="1271034"/>
            <a:ext cx="3739991" cy="400110"/>
          </a:xfrm>
          <a:prstGeom prst="rect">
            <a:avLst/>
          </a:prstGeom>
          <a:noFill/>
        </p:spPr>
        <p:txBody>
          <a:bodyPr wrap="square" rtlCol="0">
            <a:spAutoFit/>
          </a:bodyPr>
          <a:lstStyle/>
          <a:p>
            <a:pPr defTabSz="844083">
              <a:defRPr/>
            </a:pPr>
            <a:r>
              <a:rPr lang="ja-JP" altLang="en-US" sz="2000" b="1" dirty="0">
                <a:solidFill>
                  <a:prstClr val="black"/>
                </a:solidFill>
                <a:latin typeface="+mn-ea"/>
              </a:rPr>
              <a:t>議論の可視化と論点抽出</a:t>
            </a:r>
          </a:p>
        </p:txBody>
      </p:sp>
      <p:sp>
        <p:nvSpPr>
          <p:cNvPr id="8" name="テキスト ボックス 7">
            <a:extLst>
              <a:ext uri="{FF2B5EF4-FFF2-40B4-BE49-F238E27FC236}">
                <a16:creationId xmlns:a16="http://schemas.microsoft.com/office/drawing/2014/main" id="{04AA882A-AC63-A855-9A80-AE71BCC6CFC5}"/>
              </a:ext>
            </a:extLst>
          </p:cNvPr>
          <p:cNvSpPr txBox="1"/>
          <p:nvPr/>
        </p:nvSpPr>
        <p:spPr>
          <a:xfrm>
            <a:off x="5473700" y="1724403"/>
            <a:ext cx="4088482" cy="620426"/>
          </a:xfrm>
          <a:prstGeom prst="rect">
            <a:avLst/>
          </a:prstGeom>
          <a:noFill/>
        </p:spPr>
        <p:txBody>
          <a:bodyPr wrap="square" rtlCol="0">
            <a:spAutoFit/>
          </a:bodyPr>
          <a:lstStyle/>
          <a:p>
            <a:pPr defTabSz="844083">
              <a:lnSpc>
                <a:spcPct val="150000"/>
              </a:lnSpc>
              <a:spcBef>
                <a:spcPts val="800"/>
              </a:spcBef>
              <a:defRPr/>
            </a:pPr>
            <a:r>
              <a:rPr lang="ja-JP" altLang="en-US" sz="1200" dirty="0">
                <a:solidFill>
                  <a:prstClr val="black"/>
                </a:solidFill>
                <a:latin typeface="+mn-ea"/>
              </a:rPr>
              <a:t>参加している住民がどんなことに関心を持っているのか、意見の傾向を可視化する。</a:t>
            </a:r>
            <a:endParaRPr lang="en-US" altLang="ja-JP" sz="1200" dirty="0">
              <a:solidFill>
                <a:prstClr val="black"/>
              </a:solidFill>
              <a:latin typeface="+mn-ea"/>
            </a:endParaRPr>
          </a:p>
        </p:txBody>
      </p:sp>
    </p:spTree>
    <p:extLst>
      <p:ext uri="{BB962C8B-B14F-4D97-AF65-F5344CB8AC3E}">
        <p14:creationId xmlns:p14="http://schemas.microsoft.com/office/powerpoint/2010/main" val="3497085572"/>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15071-1D5A-DD28-490D-A0E561E558C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299F1FA6-0131-AA60-9522-CDD6EF0AAC43}"/>
              </a:ext>
            </a:extLst>
          </p:cNvPr>
          <p:cNvSpPr>
            <a:spLocks noGrp="1"/>
          </p:cNvSpPr>
          <p:nvPr>
            <p:ph type="title"/>
          </p:nvPr>
        </p:nvSpPr>
        <p:spPr>
          <a:xfrm>
            <a:off x="343818" y="298227"/>
            <a:ext cx="7956670" cy="481160"/>
          </a:xfrm>
        </p:spPr>
        <p:txBody>
          <a:bodyPr>
            <a:normAutofit/>
          </a:bodyPr>
          <a:lstStyle/>
          <a:p>
            <a:r>
              <a:rPr lang="ja-JP" altLang="en-US" sz="2400" b="1" dirty="0">
                <a:solidFill>
                  <a:srgbClr val="1E3D85"/>
                </a:solidFill>
                <a:latin typeface="+mn-ea"/>
                <a:ea typeface="+mn-ea"/>
              </a:rPr>
              <a:t>広聴</a:t>
            </a:r>
            <a:r>
              <a:rPr lang="en-US" altLang="ja-JP" sz="2400" b="1" dirty="0">
                <a:solidFill>
                  <a:srgbClr val="1E3D85"/>
                </a:solidFill>
                <a:latin typeface="+mn-ea"/>
                <a:ea typeface="+mn-ea"/>
              </a:rPr>
              <a:t>AI</a:t>
            </a:r>
            <a:r>
              <a:rPr lang="ja-JP" altLang="en-US" sz="2400" b="1" dirty="0">
                <a:solidFill>
                  <a:srgbClr val="1E3D85"/>
                </a:solidFill>
                <a:latin typeface="+mn-ea"/>
                <a:ea typeface="+mn-ea"/>
              </a:rPr>
              <a:t>による要約と動画生成で成果を住民に届ける</a:t>
            </a:r>
          </a:p>
        </p:txBody>
      </p:sp>
      <p:pic>
        <p:nvPicPr>
          <p:cNvPr id="12" name="図 11" descr="テキスト が含まれている画像&#10;&#10;自動的に生成された説明">
            <a:extLst>
              <a:ext uri="{FF2B5EF4-FFF2-40B4-BE49-F238E27FC236}">
                <a16:creationId xmlns:a16="http://schemas.microsoft.com/office/drawing/2014/main" id="{62A94113-FE57-2628-E1EE-DDDA1C32AB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0275" y="138517"/>
            <a:ext cx="850900" cy="501945"/>
          </a:xfrm>
          <a:prstGeom prst="rect">
            <a:avLst/>
          </a:prstGeom>
        </p:spPr>
      </p:pic>
      <p:sp>
        <p:nvSpPr>
          <p:cNvPr id="36" name="object 19">
            <a:extLst>
              <a:ext uri="{FF2B5EF4-FFF2-40B4-BE49-F238E27FC236}">
                <a16:creationId xmlns:a16="http://schemas.microsoft.com/office/drawing/2014/main" id="{39CC6C48-1384-B917-A270-793C7B6C7ADC}"/>
              </a:ext>
            </a:extLst>
          </p:cNvPr>
          <p:cNvSpPr/>
          <p:nvPr/>
        </p:nvSpPr>
        <p:spPr>
          <a:xfrm>
            <a:off x="0" y="6751318"/>
            <a:ext cx="9906000" cy="103910"/>
          </a:xfrm>
          <a:custGeom>
            <a:avLst/>
            <a:gdLst/>
            <a:ahLst/>
            <a:cxnLst/>
            <a:rect l="l" t="t" r="r" b="b"/>
            <a:pathLst>
              <a:path w="10693400" h="224790">
                <a:moveTo>
                  <a:pt x="0" y="224395"/>
                </a:moveTo>
                <a:lnTo>
                  <a:pt x="10693400" y="224395"/>
                </a:lnTo>
                <a:lnTo>
                  <a:pt x="10693400" y="0"/>
                </a:lnTo>
                <a:lnTo>
                  <a:pt x="0" y="0"/>
                </a:lnTo>
                <a:lnTo>
                  <a:pt x="0" y="224395"/>
                </a:lnTo>
                <a:close/>
              </a:path>
            </a:pathLst>
          </a:custGeom>
          <a:solidFill>
            <a:srgbClr val="1F3E85"/>
          </a:solidFill>
        </p:spPr>
        <p:txBody>
          <a:bodyPr wrap="square" lIns="0" tIns="0" rIns="0" bIns="0" rtlCol="0"/>
          <a:lstStyle/>
          <a:p>
            <a:endParaRPr/>
          </a:p>
        </p:txBody>
      </p:sp>
      <p:sp>
        <p:nvSpPr>
          <p:cNvPr id="37" name="スライド番号プレースホルダー 10">
            <a:extLst>
              <a:ext uri="{FF2B5EF4-FFF2-40B4-BE49-F238E27FC236}">
                <a16:creationId xmlns:a16="http://schemas.microsoft.com/office/drawing/2014/main" id="{29A6E38D-6E10-24C9-372B-49C346361F35}"/>
              </a:ext>
            </a:extLst>
          </p:cNvPr>
          <p:cNvSpPr txBox="1">
            <a:spLocks/>
          </p:cNvSpPr>
          <p:nvPr/>
        </p:nvSpPr>
        <p:spPr>
          <a:xfrm>
            <a:off x="7626213" y="6384621"/>
            <a:ext cx="2228850" cy="365125"/>
          </a:xfrm>
          <a:prstGeom prst="rect">
            <a:avLst/>
          </a:prstGeom>
        </p:spPr>
        <p:txBody>
          <a:bodyPr anchor="b"/>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fld id="{F4E220C8-6700-439B-B500-6D3AF2230FFD}" type="slidenum">
              <a:rPr lang="ja-JP" altLang="en-US" sz="1050" smtClean="0">
                <a:solidFill>
                  <a:schemeClr val="bg1">
                    <a:lumMod val="50000"/>
                  </a:schemeClr>
                </a:solidFill>
              </a:rPr>
              <a:pPr algn="r"/>
              <a:t>6</a:t>
            </a:fld>
            <a:endParaRPr lang="ja-JP" altLang="en-US" sz="1050" dirty="0">
              <a:solidFill>
                <a:schemeClr val="bg1">
                  <a:lumMod val="50000"/>
                </a:schemeClr>
              </a:solidFill>
            </a:endParaRPr>
          </a:p>
        </p:txBody>
      </p:sp>
      <p:sp>
        <p:nvSpPr>
          <p:cNvPr id="10" name="テキスト ボックス 9">
            <a:extLst>
              <a:ext uri="{FF2B5EF4-FFF2-40B4-BE49-F238E27FC236}">
                <a16:creationId xmlns:a16="http://schemas.microsoft.com/office/drawing/2014/main" id="{E60EBD6A-D905-38E5-C841-2AF1A753C45F}"/>
              </a:ext>
            </a:extLst>
          </p:cNvPr>
          <p:cNvSpPr txBox="1"/>
          <p:nvPr/>
        </p:nvSpPr>
        <p:spPr>
          <a:xfrm>
            <a:off x="5473700" y="1271034"/>
            <a:ext cx="3739991" cy="400110"/>
          </a:xfrm>
          <a:prstGeom prst="rect">
            <a:avLst/>
          </a:prstGeom>
          <a:noFill/>
        </p:spPr>
        <p:txBody>
          <a:bodyPr wrap="square" rtlCol="0">
            <a:spAutoFit/>
          </a:bodyPr>
          <a:lstStyle/>
          <a:p>
            <a:pPr defTabSz="844083">
              <a:defRPr/>
            </a:pPr>
            <a:r>
              <a:rPr lang="ja-JP" altLang="en-US" sz="2000" b="1" dirty="0">
                <a:solidFill>
                  <a:prstClr val="black"/>
                </a:solidFill>
                <a:latin typeface="+mn-ea"/>
              </a:rPr>
              <a:t>やりっぱなしで終わらない会議</a:t>
            </a:r>
          </a:p>
        </p:txBody>
      </p:sp>
      <p:sp>
        <p:nvSpPr>
          <p:cNvPr id="11" name="テキスト ボックス 10">
            <a:extLst>
              <a:ext uri="{FF2B5EF4-FFF2-40B4-BE49-F238E27FC236}">
                <a16:creationId xmlns:a16="http://schemas.microsoft.com/office/drawing/2014/main" id="{5E845AC4-8B42-4B9D-FD88-1293A9C5A464}"/>
              </a:ext>
            </a:extLst>
          </p:cNvPr>
          <p:cNvSpPr txBox="1"/>
          <p:nvPr/>
        </p:nvSpPr>
        <p:spPr>
          <a:xfrm>
            <a:off x="5473700" y="1724403"/>
            <a:ext cx="4088482" cy="897425"/>
          </a:xfrm>
          <a:prstGeom prst="rect">
            <a:avLst/>
          </a:prstGeom>
          <a:noFill/>
        </p:spPr>
        <p:txBody>
          <a:bodyPr wrap="square" rtlCol="0">
            <a:spAutoFit/>
          </a:bodyPr>
          <a:lstStyle/>
          <a:p>
            <a:pPr defTabSz="844083">
              <a:lnSpc>
                <a:spcPct val="150000"/>
              </a:lnSpc>
              <a:spcBef>
                <a:spcPts val="800"/>
              </a:spcBef>
              <a:defRPr/>
            </a:pPr>
            <a:r>
              <a:rPr lang="ja-JP" altLang="en-US" sz="1200" dirty="0">
                <a:solidFill>
                  <a:prstClr val="black"/>
                </a:solidFill>
                <a:latin typeface="+mn-ea"/>
              </a:rPr>
              <a:t>自分ごと化会議で行われた熟議の結果を、参加した住民の振り返りとしてはもちろん、参加していない多くの住民にも届けていく。</a:t>
            </a:r>
          </a:p>
        </p:txBody>
      </p:sp>
      <p:sp>
        <p:nvSpPr>
          <p:cNvPr id="15" name="テキスト ボックス 14">
            <a:extLst>
              <a:ext uri="{FF2B5EF4-FFF2-40B4-BE49-F238E27FC236}">
                <a16:creationId xmlns:a16="http://schemas.microsoft.com/office/drawing/2014/main" id="{4D287BD2-FE9F-0B9E-A1B5-ACCA95D05E73}"/>
              </a:ext>
            </a:extLst>
          </p:cNvPr>
          <p:cNvSpPr txBox="1"/>
          <p:nvPr/>
        </p:nvSpPr>
        <p:spPr>
          <a:xfrm>
            <a:off x="5473699" y="3019596"/>
            <a:ext cx="3859425" cy="338554"/>
          </a:xfrm>
          <a:prstGeom prst="rect">
            <a:avLst/>
          </a:prstGeom>
          <a:noFill/>
        </p:spPr>
        <p:txBody>
          <a:bodyPr wrap="square" rtlCol="0">
            <a:spAutoFit/>
          </a:bodyPr>
          <a:lstStyle/>
          <a:p>
            <a:pPr defTabSz="844083">
              <a:defRPr/>
            </a:pPr>
            <a:r>
              <a:rPr lang="ja-JP" altLang="en-US" sz="1600" b="1" dirty="0">
                <a:solidFill>
                  <a:prstClr val="black"/>
                </a:solidFill>
                <a:latin typeface="+mn-ea"/>
              </a:rPr>
              <a:t>広聴</a:t>
            </a:r>
            <a:r>
              <a:rPr lang="en-US" altLang="ja-JP" sz="1600" b="1" dirty="0">
                <a:solidFill>
                  <a:prstClr val="black"/>
                </a:solidFill>
                <a:latin typeface="+mn-ea"/>
              </a:rPr>
              <a:t>AI</a:t>
            </a:r>
            <a:r>
              <a:rPr lang="ja-JP" altLang="en-US" sz="1600" b="1" dirty="0">
                <a:solidFill>
                  <a:prstClr val="black"/>
                </a:solidFill>
                <a:latin typeface="+mn-ea"/>
              </a:rPr>
              <a:t>による要約と意見のマッピング</a:t>
            </a:r>
          </a:p>
        </p:txBody>
      </p:sp>
      <p:sp>
        <p:nvSpPr>
          <p:cNvPr id="16" name="テキスト ボックス 15">
            <a:extLst>
              <a:ext uri="{FF2B5EF4-FFF2-40B4-BE49-F238E27FC236}">
                <a16:creationId xmlns:a16="http://schemas.microsoft.com/office/drawing/2014/main" id="{AF87AE5F-D89F-1FD6-C9CD-723257E346F9}"/>
              </a:ext>
            </a:extLst>
          </p:cNvPr>
          <p:cNvSpPr txBox="1"/>
          <p:nvPr/>
        </p:nvSpPr>
        <p:spPr>
          <a:xfrm>
            <a:off x="5473700" y="3414289"/>
            <a:ext cx="4088482" cy="897425"/>
          </a:xfrm>
          <a:prstGeom prst="rect">
            <a:avLst/>
          </a:prstGeom>
          <a:noFill/>
        </p:spPr>
        <p:txBody>
          <a:bodyPr wrap="square" rtlCol="0">
            <a:spAutoFit/>
          </a:bodyPr>
          <a:lstStyle/>
          <a:p>
            <a:pPr defTabSz="844083">
              <a:lnSpc>
                <a:spcPct val="150000"/>
              </a:lnSpc>
              <a:spcBef>
                <a:spcPts val="800"/>
              </a:spcBef>
              <a:defRPr/>
            </a:pPr>
            <a:r>
              <a:rPr lang="ja-JP" altLang="en-US" sz="1200" dirty="0">
                <a:solidFill>
                  <a:prstClr val="black"/>
                </a:solidFill>
                <a:latin typeface="+mn-ea"/>
              </a:rPr>
              <a:t>長時間に及ぶ議論を、要点を押さえた読みやすいレポートへ自動変換。意見は個別意見として記録され、マッピングも生成。</a:t>
            </a:r>
            <a:endParaRPr lang="en-US" altLang="ja-JP" sz="1200" dirty="0">
              <a:solidFill>
                <a:prstClr val="black"/>
              </a:solidFill>
              <a:latin typeface="+mn-ea"/>
            </a:endParaRPr>
          </a:p>
        </p:txBody>
      </p:sp>
      <p:sp>
        <p:nvSpPr>
          <p:cNvPr id="17" name="テキスト ボックス 16">
            <a:extLst>
              <a:ext uri="{FF2B5EF4-FFF2-40B4-BE49-F238E27FC236}">
                <a16:creationId xmlns:a16="http://schemas.microsoft.com/office/drawing/2014/main" id="{84D5EBEB-83EC-3C01-3F59-7F87D47F5FD2}"/>
              </a:ext>
            </a:extLst>
          </p:cNvPr>
          <p:cNvSpPr txBox="1"/>
          <p:nvPr/>
        </p:nvSpPr>
        <p:spPr>
          <a:xfrm>
            <a:off x="5473699" y="4500062"/>
            <a:ext cx="3739991" cy="338554"/>
          </a:xfrm>
          <a:prstGeom prst="rect">
            <a:avLst/>
          </a:prstGeom>
          <a:noFill/>
        </p:spPr>
        <p:txBody>
          <a:bodyPr wrap="square" rtlCol="0">
            <a:spAutoFit/>
          </a:bodyPr>
          <a:lstStyle/>
          <a:p>
            <a:pPr defTabSz="844083">
              <a:defRPr/>
            </a:pPr>
            <a:r>
              <a:rPr lang="ja-JP" altLang="en-US" sz="1600" b="1" dirty="0">
                <a:solidFill>
                  <a:prstClr val="black"/>
                </a:solidFill>
                <a:latin typeface="+mn-ea"/>
              </a:rPr>
              <a:t>まとめ動画の生成</a:t>
            </a:r>
          </a:p>
        </p:txBody>
      </p:sp>
      <p:sp>
        <p:nvSpPr>
          <p:cNvPr id="18" name="テキスト ボックス 17">
            <a:extLst>
              <a:ext uri="{FF2B5EF4-FFF2-40B4-BE49-F238E27FC236}">
                <a16:creationId xmlns:a16="http://schemas.microsoft.com/office/drawing/2014/main" id="{3833B29D-3BF0-99BE-1C40-C818AFC10311}"/>
              </a:ext>
            </a:extLst>
          </p:cNvPr>
          <p:cNvSpPr txBox="1"/>
          <p:nvPr/>
        </p:nvSpPr>
        <p:spPr>
          <a:xfrm>
            <a:off x="5473700" y="4894755"/>
            <a:ext cx="4088482" cy="897425"/>
          </a:xfrm>
          <a:prstGeom prst="rect">
            <a:avLst/>
          </a:prstGeom>
          <a:noFill/>
        </p:spPr>
        <p:txBody>
          <a:bodyPr wrap="square" rtlCol="0">
            <a:spAutoFit/>
          </a:bodyPr>
          <a:lstStyle/>
          <a:p>
            <a:pPr defTabSz="844083">
              <a:lnSpc>
                <a:spcPct val="150000"/>
              </a:lnSpc>
              <a:spcBef>
                <a:spcPts val="800"/>
              </a:spcBef>
              <a:defRPr/>
            </a:pPr>
            <a:r>
              <a:rPr lang="en-US" altLang="ja-JP" sz="1200" dirty="0">
                <a:solidFill>
                  <a:prstClr val="black"/>
                </a:solidFill>
                <a:latin typeface="+mn-ea"/>
              </a:rPr>
              <a:t>Notebook LM</a:t>
            </a:r>
            <a:r>
              <a:rPr lang="ja-JP" altLang="en-US" sz="1200" dirty="0">
                <a:solidFill>
                  <a:prstClr val="black"/>
                </a:solidFill>
                <a:latin typeface="+mn-ea"/>
              </a:rPr>
              <a:t>等を活用し、当日の議論をまとめた動画を生成。一部の回に参加できなかった場合も、議論の振り返り動画として次回への導入に活用が可能。</a:t>
            </a:r>
            <a:endParaRPr lang="en-US" altLang="ja-JP" sz="1200" dirty="0">
              <a:solidFill>
                <a:prstClr val="black"/>
              </a:solidFill>
              <a:latin typeface="+mn-ea"/>
            </a:endParaRPr>
          </a:p>
        </p:txBody>
      </p:sp>
      <p:pic>
        <p:nvPicPr>
          <p:cNvPr id="6" name="Google Shape;239;p22">
            <a:extLst>
              <a:ext uri="{FF2B5EF4-FFF2-40B4-BE49-F238E27FC236}">
                <a16:creationId xmlns:a16="http://schemas.microsoft.com/office/drawing/2014/main" id="{CD3342FA-D43C-FF08-1DB4-DF35A4A26D9F}"/>
              </a:ext>
            </a:extLst>
          </p:cNvPr>
          <p:cNvPicPr preferRelativeResize="0"/>
          <p:nvPr/>
        </p:nvPicPr>
        <p:blipFill>
          <a:blip r:embed="rId4">
            <a:alphaModFix/>
          </a:blip>
          <a:stretch>
            <a:fillRect/>
          </a:stretch>
        </p:blipFill>
        <p:spPr>
          <a:xfrm>
            <a:off x="343818" y="1294406"/>
            <a:ext cx="4869242" cy="3578678"/>
          </a:xfrm>
          <a:prstGeom prst="rect">
            <a:avLst/>
          </a:prstGeom>
          <a:noFill/>
          <a:ln>
            <a:noFill/>
          </a:ln>
        </p:spPr>
      </p:pic>
      <p:pic>
        <p:nvPicPr>
          <p:cNvPr id="8" name="図 7" descr="ダイアグラム, テキスト&#10;&#10;AI 生成コンテンツは誤りを含む可能性があります。">
            <a:extLst>
              <a:ext uri="{FF2B5EF4-FFF2-40B4-BE49-F238E27FC236}">
                <a16:creationId xmlns:a16="http://schemas.microsoft.com/office/drawing/2014/main" id="{1C451198-15AC-3B36-9B27-25845CDE4F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1390" y="3949312"/>
            <a:ext cx="4601670" cy="2584236"/>
          </a:xfrm>
          <a:prstGeom prst="rect">
            <a:avLst/>
          </a:prstGeom>
        </p:spPr>
      </p:pic>
    </p:spTree>
    <p:extLst>
      <p:ext uri="{BB962C8B-B14F-4D97-AF65-F5344CB8AC3E}">
        <p14:creationId xmlns:p14="http://schemas.microsoft.com/office/powerpoint/2010/main" val="3231947993"/>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AE1F7-BD84-6F5D-10A0-026B2614F8E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A0935E6-D990-1253-42D8-47C65FA61B0E}"/>
              </a:ext>
            </a:extLst>
          </p:cNvPr>
          <p:cNvSpPr>
            <a:spLocks noGrp="1"/>
          </p:cNvSpPr>
          <p:nvPr>
            <p:ph type="title"/>
          </p:nvPr>
        </p:nvSpPr>
        <p:spPr>
          <a:xfrm>
            <a:off x="343818" y="298227"/>
            <a:ext cx="7956670" cy="481160"/>
          </a:xfrm>
        </p:spPr>
        <p:txBody>
          <a:bodyPr>
            <a:normAutofit/>
          </a:bodyPr>
          <a:lstStyle/>
          <a:p>
            <a:r>
              <a:rPr lang="ja-JP" altLang="en-US" sz="2400" b="1" dirty="0">
                <a:solidFill>
                  <a:srgbClr val="1E3D85"/>
                </a:solidFill>
                <a:latin typeface="+mn-ea"/>
                <a:ea typeface="+mn-ea"/>
              </a:rPr>
              <a:t>自分ごと化</a:t>
            </a:r>
            <a:r>
              <a:rPr lang="en-US" altLang="ja-JP" sz="2400" b="1" dirty="0">
                <a:solidFill>
                  <a:srgbClr val="1E3D85"/>
                </a:solidFill>
                <a:latin typeface="+mn-ea"/>
                <a:ea typeface="+mn-ea"/>
              </a:rPr>
              <a:t>Bot</a:t>
            </a:r>
            <a:r>
              <a:rPr lang="ja-JP" altLang="en-US" sz="2400" b="1" dirty="0">
                <a:solidFill>
                  <a:srgbClr val="1E3D85"/>
                </a:solidFill>
                <a:latin typeface="+mn-ea"/>
                <a:ea typeface="+mn-ea"/>
              </a:rPr>
              <a:t>による意見の見える化</a:t>
            </a:r>
          </a:p>
        </p:txBody>
      </p:sp>
      <p:pic>
        <p:nvPicPr>
          <p:cNvPr id="12" name="図 11" descr="テキスト が含まれている画像&#10;&#10;自動的に生成された説明">
            <a:extLst>
              <a:ext uri="{FF2B5EF4-FFF2-40B4-BE49-F238E27FC236}">
                <a16:creationId xmlns:a16="http://schemas.microsoft.com/office/drawing/2014/main" id="{9BD0EADD-C3AD-14BA-0AC3-45AD69B29F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0275" y="138517"/>
            <a:ext cx="850900" cy="501945"/>
          </a:xfrm>
          <a:prstGeom prst="rect">
            <a:avLst/>
          </a:prstGeom>
        </p:spPr>
      </p:pic>
      <p:sp>
        <p:nvSpPr>
          <p:cNvPr id="36" name="object 19">
            <a:extLst>
              <a:ext uri="{FF2B5EF4-FFF2-40B4-BE49-F238E27FC236}">
                <a16:creationId xmlns:a16="http://schemas.microsoft.com/office/drawing/2014/main" id="{5AE4A98E-97A8-B7EE-68E1-9D13B92878EF}"/>
              </a:ext>
            </a:extLst>
          </p:cNvPr>
          <p:cNvSpPr/>
          <p:nvPr/>
        </p:nvSpPr>
        <p:spPr>
          <a:xfrm>
            <a:off x="0" y="6751318"/>
            <a:ext cx="9906000" cy="103910"/>
          </a:xfrm>
          <a:custGeom>
            <a:avLst/>
            <a:gdLst/>
            <a:ahLst/>
            <a:cxnLst/>
            <a:rect l="l" t="t" r="r" b="b"/>
            <a:pathLst>
              <a:path w="10693400" h="224790">
                <a:moveTo>
                  <a:pt x="0" y="224395"/>
                </a:moveTo>
                <a:lnTo>
                  <a:pt x="10693400" y="224395"/>
                </a:lnTo>
                <a:lnTo>
                  <a:pt x="10693400" y="0"/>
                </a:lnTo>
                <a:lnTo>
                  <a:pt x="0" y="0"/>
                </a:lnTo>
                <a:lnTo>
                  <a:pt x="0" y="224395"/>
                </a:lnTo>
                <a:close/>
              </a:path>
            </a:pathLst>
          </a:custGeom>
          <a:solidFill>
            <a:srgbClr val="1F3E85"/>
          </a:solidFill>
        </p:spPr>
        <p:txBody>
          <a:bodyPr wrap="square" lIns="0" tIns="0" rIns="0" bIns="0" rtlCol="0"/>
          <a:lstStyle/>
          <a:p>
            <a:endParaRPr/>
          </a:p>
        </p:txBody>
      </p:sp>
      <p:sp>
        <p:nvSpPr>
          <p:cNvPr id="37" name="スライド番号プレースホルダー 10">
            <a:extLst>
              <a:ext uri="{FF2B5EF4-FFF2-40B4-BE49-F238E27FC236}">
                <a16:creationId xmlns:a16="http://schemas.microsoft.com/office/drawing/2014/main" id="{4CCB4090-301C-DB49-363F-3117DFB0F39B}"/>
              </a:ext>
            </a:extLst>
          </p:cNvPr>
          <p:cNvSpPr txBox="1">
            <a:spLocks/>
          </p:cNvSpPr>
          <p:nvPr/>
        </p:nvSpPr>
        <p:spPr>
          <a:xfrm>
            <a:off x="7626213" y="6384621"/>
            <a:ext cx="2228850" cy="365125"/>
          </a:xfrm>
          <a:prstGeom prst="rect">
            <a:avLst/>
          </a:prstGeom>
        </p:spPr>
        <p:txBody>
          <a:bodyPr anchor="b"/>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fld id="{F4E220C8-6700-439B-B500-6D3AF2230FFD}" type="slidenum">
              <a:rPr lang="ja-JP" altLang="en-US" sz="1050" smtClean="0">
                <a:solidFill>
                  <a:schemeClr val="bg1">
                    <a:lumMod val="50000"/>
                  </a:schemeClr>
                </a:solidFill>
              </a:rPr>
              <a:pPr algn="r"/>
              <a:t>7</a:t>
            </a:fld>
            <a:endParaRPr lang="ja-JP" altLang="en-US" sz="1050" dirty="0">
              <a:solidFill>
                <a:schemeClr val="bg1">
                  <a:lumMod val="50000"/>
                </a:schemeClr>
              </a:solidFill>
            </a:endParaRPr>
          </a:p>
        </p:txBody>
      </p:sp>
      <p:sp>
        <p:nvSpPr>
          <p:cNvPr id="10" name="テキスト ボックス 9">
            <a:extLst>
              <a:ext uri="{FF2B5EF4-FFF2-40B4-BE49-F238E27FC236}">
                <a16:creationId xmlns:a16="http://schemas.microsoft.com/office/drawing/2014/main" id="{5706C02B-B3CC-2567-3663-FD069B191747}"/>
              </a:ext>
            </a:extLst>
          </p:cNvPr>
          <p:cNvSpPr txBox="1"/>
          <p:nvPr/>
        </p:nvSpPr>
        <p:spPr>
          <a:xfrm>
            <a:off x="5473700" y="1271034"/>
            <a:ext cx="3739991" cy="400110"/>
          </a:xfrm>
          <a:prstGeom prst="rect">
            <a:avLst/>
          </a:prstGeom>
          <a:noFill/>
        </p:spPr>
        <p:txBody>
          <a:bodyPr wrap="square" rtlCol="0">
            <a:spAutoFit/>
          </a:bodyPr>
          <a:lstStyle/>
          <a:p>
            <a:pPr defTabSz="844083">
              <a:defRPr/>
            </a:pPr>
            <a:r>
              <a:rPr lang="ja-JP" altLang="en-US" sz="2000" b="1" dirty="0">
                <a:solidFill>
                  <a:prstClr val="black"/>
                </a:solidFill>
                <a:latin typeface="+mn-ea"/>
              </a:rPr>
              <a:t>「問いかけ」で深まる議論</a:t>
            </a:r>
          </a:p>
        </p:txBody>
      </p:sp>
      <p:sp>
        <p:nvSpPr>
          <p:cNvPr id="11" name="テキスト ボックス 10">
            <a:extLst>
              <a:ext uri="{FF2B5EF4-FFF2-40B4-BE49-F238E27FC236}">
                <a16:creationId xmlns:a16="http://schemas.microsoft.com/office/drawing/2014/main" id="{80C2E80D-FE5D-A322-0C14-1754FAD8D309}"/>
              </a:ext>
            </a:extLst>
          </p:cNvPr>
          <p:cNvSpPr txBox="1"/>
          <p:nvPr/>
        </p:nvSpPr>
        <p:spPr>
          <a:xfrm>
            <a:off x="5473700" y="1724403"/>
            <a:ext cx="4088482" cy="1831014"/>
          </a:xfrm>
          <a:prstGeom prst="rect">
            <a:avLst/>
          </a:prstGeom>
          <a:noFill/>
        </p:spPr>
        <p:txBody>
          <a:bodyPr wrap="square" rtlCol="0">
            <a:spAutoFit/>
          </a:bodyPr>
          <a:lstStyle/>
          <a:p>
            <a:pPr defTabSz="844083">
              <a:lnSpc>
                <a:spcPct val="150000"/>
              </a:lnSpc>
              <a:spcBef>
                <a:spcPts val="800"/>
              </a:spcBef>
              <a:defRPr/>
            </a:pPr>
            <a:r>
              <a:rPr lang="ja-JP" altLang="en-US" sz="1200" dirty="0">
                <a:solidFill>
                  <a:prstClr val="black"/>
                </a:solidFill>
                <a:latin typeface="+mn-ea"/>
              </a:rPr>
              <a:t>自分ごと化</a:t>
            </a:r>
            <a:r>
              <a:rPr lang="en-US" altLang="ja-JP" sz="1200" dirty="0">
                <a:solidFill>
                  <a:prstClr val="black"/>
                </a:solidFill>
                <a:latin typeface="+mn-ea"/>
              </a:rPr>
              <a:t>Bot</a:t>
            </a:r>
            <a:r>
              <a:rPr lang="ja-JP" altLang="en-US" sz="1200" dirty="0">
                <a:solidFill>
                  <a:prstClr val="black"/>
                </a:solidFill>
                <a:latin typeface="+mn-ea"/>
              </a:rPr>
              <a:t>は、</a:t>
            </a:r>
            <a:r>
              <a:rPr lang="en-US" altLang="ja-JP" sz="1200" dirty="0">
                <a:solidFill>
                  <a:prstClr val="black"/>
                </a:solidFill>
                <a:latin typeface="+mn-ea"/>
              </a:rPr>
              <a:t>AI</a:t>
            </a:r>
            <a:r>
              <a:rPr lang="ja-JP" altLang="en-US" sz="1200" dirty="0">
                <a:solidFill>
                  <a:prstClr val="black"/>
                </a:solidFill>
                <a:latin typeface="+mn-ea"/>
              </a:rPr>
              <a:t>との対話ツール。ただの聞き役ではなく、コーディネーターのように参加者の発言に対して問いを投げかけて意見を深掘りをしていく。</a:t>
            </a:r>
            <a:endParaRPr lang="en-US" altLang="ja-JP" sz="1200" dirty="0">
              <a:solidFill>
                <a:prstClr val="black"/>
              </a:solidFill>
              <a:latin typeface="+mn-ea"/>
            </a:endParaRPr>
          </a:p>
          <a:p>
            <a:pPr defTabSz="844083">
              <a:lnSpc>
                <a:spcPct val="150000"/>
              </a:lnSpc>
              <a:spcBef>
                <a:spcPts val="800"/>
              </a:spcBef>
              <a:defRPr/>
            </a:pPr>
            <a:r>
              <a:rPr lang="ja-JP" altLang="en-US" sz="1200" dirty="0">
                <a:solidFill>
                  <a:prstClr val="black"/>
                </a:solidFill>
                <a:latin typeface="+mn-ea"/>
              </a:rPr>
              <a:t>この深掘りにより、参加者は安易な批判で終わらず、当事者意識（自分ごと化）を持った提案を促す。また、対話のログから改善提案シートも自動で生成される。</a:t>
            </a:r>
          </a:p>
        </p:txBody>
      </p:sp>
      <p:pic>
        <p:nvPicPr>
          <p:cNvPr id="3" name="Google Shape;209;p20">
            <a:extLst>
              <a:ext uri="{FF2B5EF4-FFF2-40B4-BE49-F238E27FC236}">
                <a16:creationId xmlns:a16="http://schemas.microsoft.com/office/drawing/2014/main" id="{FF3910A6-24D1-F20B-3084-18115F0D6DEB}"/>
              </a:ext>
            </a:extLst>
          </p:cNvPr>
          <p:cNvPicPr preferRelativeResize="0"/>
          <p:nvPr/>
        </p:nvPicPr>
        <p:blipFill rotWithShape="1">
          <a:blip r:embed="rId4">
            <a:alphaModFix/>
          </a:blip>
          <a:srcRect l="6878" t="1501" r="8932" b="4636"/>
          <a:stretch/>
        </p:blipFill>
        <p:spPr>
          <a:xfrm>
            <a:off x="338096" y="3656031"/>
            <a:ext cx="1920362" cy="2965477"/>
          </a:xfrm>
          <a:prstGeom prst="rect">
            <a:avLst/>
          </a:prstGeom>
          <a:noFill/>
          <a:ln>
            <a:noFill/>
          </a:ln>
        </p:spPr>
      </p:pic>
      <p:pic>
        <p:nvPicPr>
          <p:cNvPr id="5" name="Google Shape;211;p20">
            <a:extLst>
              <a:ext uri="{FF2B5EF4-FFF2-40B4-BE49-F238E27FC236}">
                <a16:creationId xmlns:a16="http://schemas.microsoft.com/office/drawing/2014/main" id="{0F36B874-BFC2-5639-D10D-8952D27EF7E2}"/>
              </a:ext>
            </a:extLst>
          </p:cNvPr>
          <p:cNvPicPr preferRelativeResize="0"/>
          <p:nvPr/>
        </p:nvPicPr>
        <p:blipFill rotWithShape="1">
          <a:blip r:embed="rId5">
            <a:alphaModFix/>
          </a:blip>
          <a:srcRect l="17300" b="11870"/>
          <a:stretch/>
        </p:blipFill>
        <p:spPr>
          <a:xfrm>
            <a:off x="572876" y="1294406"/>
            <a:ext cx="2457471" cy="2361625"/>
          </a:xfrm>
          <a:prstGeom prst="rect">
            <a:avLst/>
          </a:prstGeom>
          <a:noFill/>
          <a:ln>
            <a:noFill/>
          </a:ln>
        </p:spPr>
      </p:pic>
      <p:pic>
        <p:nvPicPr>
          <p:cNvPr id="7" name="Google Shape;212;p20">
            <a:extLst>
              <a:ext uri="{FF2B5EF4-FFF2-40B4-BE49-F238E27FC236}">
                <a16:creationId xmlns:a16="http://schemas.microsoft.com/office/drawing/2014/main" id="{39280E5E-6D50-CCB9-D07F-E01A65A274A3}"/>
              </a:ext>
            </a:extLst>
          </p:cNvPr>
          <p:cNvPicPr preferRelativeResize="0"/>
          <p:nvPr/>
        </p:nvPicPr>
        <p:blipFill>
          <a:blip r:embed="rId6">
            <a:alphaModFix/>
          </a:blip>
          <a:stretch>
            <a:fillRect/>
          </a:stretch>
        </p:blipFill>
        <p:spPr>
          <a:xfrm>
            <a:off x="2047209" y="2393585"/>
            <a:ext cx="3165851" cy="3836257"/>
          </a:xfrm>
          <a:prstGeom prst="rect">
            <a:avLst/>
          </a:prstGeom>
          <a:noFill/>
          <a:ln>
            <a:noFill/>
          </a:ln>
        </p:spPr>
      </p:pic>
      <p:sp>
        <p:nvSpPr>
          <p:cNvPr id="4" name="テキスト ボックス 3">
            <a:extLst>
              <a:ext uri="{FF2B5EF4-FFF2-40B4-BE49-F238E27FC236}">
                <a16:creationId xmlns:a16="http://schemas.microsoft.com/office/drawing/2014/main" id="{F0DCC74E-DB3C-4FCB-DF09-521A039533FF}"/>
              </a:ext>
            </a:extLst>
          </p:cNvPr>
          <p:cNvSpPr txBox="1"/>
          <p:nvPr/>
        </p:nvSpPr>
        <p:spPr>
          <a:xfrm>
            <a:off x="5473699" y="3969620"/>
            <a:ext cx="4088482" cy="897425"/>
          </a:xfrm>
          <a:prstGeom prst="rect">
            <a:avLst/>
          </a:prstGeom>
          <a:noFill/>
        </p:spPr>
        <p:txBody>
          <a:bodyPr wrap="square" rtlCol="0">
            <a:spAutoFit/>
          </a:bodyPr>
          <a:lstStyle/>
          <a:p>
            <a:pPr defTabSz="844083">
              <a:lnSpc>
                <a:spcPct val="150000"/>
              </a:lnSpc>
              <a:spcBef>
                <a:spcPts val="800"/>
              </a:spcBef>
              <a:defRPr/>
            </a:pPr>
            <a:r>
              <a:rPr lang="en-US" altLang="ja-JP" sz="1200" dirty="0">
                <a:solidFill>
                  <a:prstClr val="black"/>
                </a:solidFill>
                <a:latin typeface="+mn-ea"/>
              </a:rPr>
              <a:t>※</a:t>
            </a:r>
            <a:r>
              <a:rPr lang="ja-JP" altLang="en-US" sz="1200" dirty="0">
                <a:solidFill>
                  <a:prstClr val="black"/>
                </a:solidFill>
                <a:latin typeface="+mn-ea"/>
              </a:rPr>
              <a:t>自分ごと化</a:t>
            </a:r>
            <a:r>
              <a:rPr lang="en-US" altLang="ja-JP" sz="1200" dirty="0">
                <a:solidFill>
                  <a:prstClr val="black"/>
                </a:solidFill>
                <a:latin typeface="+mn-ea"/>
              </a:rPr>
              <a:t>Bot</a:t>
            </a:r>
            <a:r>
              <a:rPr lang="ja-JP" altLang="en-US" sz="1200" dirty="0">
                <a:solidFill>
                  <a:prstClr val="black"/>
                </a:solidFill>
                <a:latin typeface="+mn-ea"/>
              </a:rPr>
              <a:t>は多元現実が提供するサービス。</a:t>
            </a:r>
            <a:r>
              <a:rPr lang="en-US" altLang="ja-JP" sz="1200" dirty="0">
                <a:solidFill>
                  <a:prstClr val="black"/>
                </a:solidFill>
                <a:latin typeface="+mn-ea"/>
              </a:rPr>
              <a:t>AI</a:t>
            </a:r>
            <a:r>
              <a:rPr lang="ja-JP" altLang="en-US" sz="1200" dirty="0">
                <a:solidFill>
                  <a:prstClr val="black"/>
                </a:solidFill>
                <a:latin typeface="+mn-ea"/>
              </a:rPr>
              <a:t>とのチャットを通じて参加者の疑問を解消したり、</a:t>
            </a:r>
            <a:r>
              <a:rPr lang="en-US" altLang="ja-JP" sz="1200" dirty="0">
                <a:solidFill>
                  <a:prstClr val="black"/>
                </a:solidFill>
                <a:latin typeface="+mn-ea"/>
              </a:rPr>
              <a:t>AI</a:t>
            </a:r>
            <a:r>
              <a:rPr lang="ja-JP" altLang="en-US" sz="1200" dirty="0">
                <a:solidFill>
                  <a:prstClr val="black"/>
                </a:solidFill>
                <a:latin typeface="+mn-ea"/>
              </a:rPr>
              <a:t>からの問いかけによって内省を後押しすることが可能。</a:t>
            </a:r>
            <a:endParaRPr lang="en-US" altLang="ja-JP" sz="1200" dirty="0">
              <a:solidFill>
                <a:prstClr val="black"/>
              </a:solidFill>
              <a:latin typeface="+mn-ea"/>
            </a:endParaRPr>
          </a:p>
        </p:txBody>
      </p:sp>
    </p:spTree>
    <p:extLst>
      <p:ext uri="{BB962C8B-B14F-4D97-AF65-F5344CB8AC3E}">
        <p14:creationId xmlns:p14="http://schemas.microsoft.com/office/powerpoint/2010/main" val="683919236"/>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87D68-D827-D14C-CF40-6BF508A0A53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967DBB89-099A-2B5F-1ECE-9F150B13321B}"/>
              </a:ext>
            </a:extLst>
          </p:cNvPr>
          <p:cNvSpPr>
            <a:spLocks noGrp="1"/>
          </p:cNvSpPr>
          <p:nvPr>
            <p:ph type="title"/>
          </p:nvPr>
        </p:nvSpPr>
        <p:spPr>
          <a:xfrm>
            <a:off x="343818" y="298227"/>
            <a:ext cx="7956670" cy="481160"/>
          </a:xfrm>
        </p:spPr>
        <p:txBody>
          <a:bodyPr>
            <a:normAutofit/>
          </a:bodyPr>
          <a:lstStyle/>
          <a:p>
            <a:r>
              <a:rPr lang="ja-JP" altLang="en-US" sz="2400" b="1" dirty="0">
                <a:solidFill>
                  <a:srgbClr val="1E3D85"/>
                </a:solidFill>
                <a:latin typeface="+mn-ea"/>
                <a:ea typeface="+mn-ea"/>
              </a:rPr>
              <a:t>「熟議」における</a:t>
            </a:r>
            <a:r>
              <a:rPr lang="en-US" altLang="ja-JP" sz="2400" b="1" dirty="0">
                <a:solidFill>
                  <a:srgbClr val="1E3D85"/>
                </a:solidFill>
                <a:latin typeface="+mn-ea"/>
                <a:ea typeface="+mn-ea"/>
              </a:rPr>
              <a:t>AI</a:t>
            </a:r>
            <a:r>
              <a:rPr lang="ja-JP" altLang="en-US" sz="2400" b="1" dirty="0">
                <a:solidFill>
                  <a:srgbClr val="1E3D85"/>
                </a:solidFill>
                <a:latin typeface="+mn-ea"/>
                <a:ea typeface="+mn-ea"/>
              </a:rPr>
              <a:t>の役割：人間の代替ではなく、拡張</a:t>
            </a:r>
          </a:p>
        </p:txBody>
      </p:sp>
      <p:pic>
        <p:nvPicPr>
          <p:cNvPr id="12" name="図 11" descr="テキスト が含まれている画像&#10;&#10;自動的に生成された説明">
            <a:extLst>
              <a:ext uri="{FF2B5EF4-FFF2-40B4-BE49-F238E27FC236}">
                <a16:creationId xmlns:a16="http://schemas.microsoft.com/office/drawing/2014/main" id="{E049D76E-AFB7-3225-72B5-A5D8DFDFF9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0275" y="138517"/>
            <a:ext cx="850900" cy="501945"/>
          </a:xfrm>
          <a:prstGeom prst="rect">
            <a:avLst/>
          </a:prstGeom>
        </p:spPr>
      </p:pic>
      <p:sp>
        <p:nvSpPr>
          <p:cNvPr id="36" name="object 19">
            <a:extLst>
              <a:ext uri="{FF2B5EF4-FFF2-40B4-BE49-F238E27FC236}">
                <a16:creationId xmlns:a16="http://schemas.microsoft.com/office/drawing/2014/main" id="{0F2EAD6A-9E58-9143-CF4B-0D3382E70020}"/>
              </a:ext>
            </a:extLst>
          </p:cNvPr>
          <p:cNvSpPr/>
          <p:nvPr/>
        </p:nvSpPr>
        <p:spPr>
          <a:xfrm>
            <a:off x="0" y="6751318"/>
            <a:ext cx="9906000" cy="103910"/>
          </a:xfrm>
          <a:custGeom>
            <a:avLst/>
            <a:gdLst/>
            <a:ahLst/>
            <a:cxnLst/>
            <a:rect l="l" t="t" r="r" b="b"/>
            <a:pathLst>
              <a:path w="10693400" h="224790">
                <a:moveTo>
                  <a:pt x="0" y="224395"/>
                </a:moveTo>
                <a:lnTo>
                  <a:pt x="10693400" y="224395"/>
                </a:lnTo>
                <a:lnTo>
                  <a:pt x="10693400" y="0"/>
                </a:lnTo>
                <a:lnTo>
                  <a:pt x="0" y="0"/>
                </a:lnTo>
                <a:lnTo>
                  <a:pt x="0" y="224395"/>
                </a:lnTo>
                <a:close/>
              </a:path>
            </a:pathLst>
          </a:custGeom>
          <a:solidFill>
            <a:srgbClr val="1F3E85"/>
          </a:solidFill>
        </p:spPr>
        <p:txBody>
          <a:bodyPr wrap="square" lIns="0" tIns="0" rIns="0" bIns="0" rtlCol="0"/>
          <a:lstStyle/>
          <a:p>
            <a:endParaRPr/>
          </a:p>
        </p:txBody>
      </p:sp>
      <p:sp>
        <p:nvSpPr>
          <p:cNvPr id="37" name="スライド番号プレースホルダー 10">
            <a:extLst>
              <a:ext uri="{FF2B5EF4-FFF2-40B4-BE49-F238E27FC236}">
                <a16:creationId xmlns:a16="http://schemas.microsoft.com/office/drawing/2014/main" id="{8A2A42B2-D9A7-E48C-33B3-62B02ABCD7CF}"/>
              </a:ext>
            </a:extLst>
          </p:cNvPr>
          <p:cNvSpPr txBox="1">
            <a:spLocks/>
          </p:cNvSpPr>
          <p:nvPr/>
        </p:nvSpPr>
        <p:spPr>
          <a:xfrm>
            <a:off x="7626213" y="6384621"/>
            <a:ext cx="2228850" cy="365125"/>
          </a:xfrm>
          <a:prstGeom prst="rect">
            <a:avLst/>
          </a:prstGeom>
        </p:spPr>
        <p:txBody>
          <a:bodyPr anchor="b"/>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fld id="{F4E220C8-6700-439B-B500-6D3AF2230FFD}" type="slidenum">
              <a:rPr lang="ja-JP" altLang="en-US" sz="1050" smtClean="0">
                <a:solidFill>
                  <a:schemeClr val="bg1">
                    <a:lumMod val="50000"/>
                  </a:schemeClr>
                </a:solidFill>
              </a:rPr>
              <a:pPr algn="r"/>
              <a:t>8</a:t>
            </a:fld>
            <a:endParaRPr lang="ja-JP" altLang="en-US" sz="1050" dirty="0">
              <a:solidFill>
                <a:schemeClr val="bg1">
                  <a:lumMod val="50000"/>
                </a:schemeClr>
              </a:solidFill>
            </a:endParaRPr>
          </a:p>
        </p:txBody>
      </p:sp>
      <p:sp>
        <p:nvSpPr>
          <p:cNvPr id="4" name="正方形/長方形 3">
            <a:extLst>
              <a:ext uri="{FF2B5EF4-FFF2-40B4-BE49-F238E27FC236}">
                <a16:creationId xmlns:a16="http://schemas.microsoft.com/office/drawing/2014/main" id="{F49AD67F-115D-7DED-1ACD-BD6F2CC027B4}"/>
              </a:ext>
            </a:extLst>
          </p:cNvPr>
          <p:cNvSpPr/>
          <p:nvPr/>
        </p:nvSpPr>
        <p:spPr>
          <a:xfrm>
            <a:off x="343818" y="1586606"/>
            <a:ext cx="2157011" cy="295183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072FD71C-E338-8181-D3F9-661DFEBA825D}"/>
              </a:ext>
            </a:extLst>
          </p:cNvPr>
          <p:cNvSpPr/>
          <p:nvPr/>
        </p:nvSpPr>
        <p:spPr>
          <a:xfrm>
            <a:off x="2697602" y="1586606"/>
            <a:ext cx="2157011" cy="295182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23DD9147-E1F0-D04B-2825-0CC9179FE371}"/>
              </a:ext>
            </a:extLst>
          </p:cNvPr>
          <p:cNvSpPr/>
          <p:nvPr/>
        </p:nvSpPr>
        <p:spPr>
          <a:xfrm>
            <a:off x="5051386" y="1586606"/>
            <a:ext cx="2157011" cy="295182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5A927F89-2F17-BF81-94F3-42279CE30284}"/>
              </a:ext>
            </a:extLst>
          </p:cNvPr>
          <p:cNvSpPr/>
          <p:nvPr/>
        </p:nvSpPr>
        <p:spPr>
          <a:xfrm>
            <a:off x="7405171" y="1586606"/>
            <a:ext cx="2157011" cy="295182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96F7ED57-7B25-1AEF-4E2D-80445E396FC0}"/>
              </a:ext>
            </a:extLst>
          </p:cNvPr>
          <p:cNvSpPr txBox="1"/>
          <p:nvPr/>
        </p:nvSpPr>
        <p:spPr>
          <a:xfrm>
            <a:off x="343818" y="1934847"/>
            <a:ext cx="2157010" cy="384721"/>
          </a:xfrm>
          <a:prstGeom prst="rect">
            <a:avLst/>
          </a:prstGeom>
          <a:noFill/>
        </p:spPr>
        <p:txBody>
          <a:bodyPr wrap="square" rtlCol="0">
            <a:spAutoFit/>
          </a:bodyPr>
          <a:lstStyle/>
          <a:p>
            <a:pPr algn="ctr" defTabSz="844083">
              <a:lnSpc>
                <a:spcPct val="150000"/>
              </a:lnSpc>
              <a:spcBef>
                <a:spcPts val="800"/>
              </a:spcBef>
              <a:defRPr/>
            </a:pPr>
            <a:r>
              <a:rPr lang="ja-JP" altLang="en-US" sz="1400" b="1" dirty="0">
                <a:solidFill>
                  <a:prstClr val="black"/>
                </a:solidFill>
                <a:latin typeface="+mn-ea"/>
              </a:rPr>
              <a:t>参加の輪を広げる</a:t>
            </a:r>
            <a:endParaRPr lang="en-US" altLang="ja-JP" sz="1400" b="1" dirty="0">
              <a:solidFill>
                <a:prstClr val="black"/>
              </a:solidFill>
              <a:latin typeface="+mn-ea"/>
            </a:endParaRPr>
          </a:p>
        </p:txBody>
      </p:sp>
      <p:sp>
        <p:nvSpPr>
          <p:cNvPr id="14" name="テキスト ボックス 13">
            <a:extLst>
              <a:ext uri="{FF2B5EF4-FFF2-40B4-BE49-F238E27FC236}">
                <a16:creationId xmlns:a16="http://schemas.microsoft.com/office/drawing/2014/main" id="{C7006C66-4EE0-C686-41A2-E4EB5ECAAC23}"/>
              </a:ext>
            </a:extLst>
          </p:cNvPr>
          <p:cNvSpPr txBox="1"/>
          <p:nvPr/>
        </p:nvSpPr>
        <p:spPr>
          <a:xfrm>
            <a:off x="343818" y="2781379"/>
            <a:ext cx="2157010" cy="1451423"/>
          </a:xfrm>
          <a:prstGeom prst="rect">
            <a:avLst/>
          </a:prstGeom>
          <a:noFill/>
        </p:spPr>
        <p:txBody>
          <a:bodyPr wrap="square" rtlCol="0">
            <a:spAutoFit/>
          </a:bodyPr>
          <a:lstStyle/>
          <a:p>
            <a:pPr defTabSz="844083">
              <a:lnSpc>
                <a:spcPct val="150000"/>
              </a:lnSpc>
              <a:spcBef>
                <a:spcPts val="800"/>
              </a:spcBef>
              <a:defRPr/>
            </a:pPr>
            <a:r>
              <a:rPr lang="ja-JP" altLang="en-US" sz="1200" dirty="0">
                <a:solidFill>
                  <a:prstClr val="black"/>
                </a:solidFill>
                <a:latin typeface="+mn-ea"/>
              </a:rPr>
              <a:t>参加者に合わせたツールなどを用いて、言語や物理的な壁を取り払い、より多様な人々が議論に参加できるようにする。</a:t>
            </a:r>
          </a:p>
        </p:txBody>
      </p:sp>
      <p:sp>
        <p:nvSpPr>
          <p:cNvPr id="15" name="テキスト ボックス 14">
            <a:extLst>
              <a:ext uri="{FF2B5EF4-FFF2-40B4-BE49-F238E27FC236}">
                <a16:creationId xmlns:a16="http://schemas.microsoft.com/office/drawing/2014/main" id="{9A008313-5D0F-545A-5D63-EE6DDE6FC884}"/>
              </a:ext>
            </a:extLst>
          </p:cNvPr>
          <p:cNvSpPr txBox="1"/>
          <p:nvPr/>
        </p:nvSpPr>
        <p:spPr>
          <a:xfrm>
            <a:off x="2697601" y="1934847"/>
            <a:ext cx="2157010" cy="384721"/>
          </a:xfrm>
          <a:prstGeom prst="rect">
            <a:avLst/>
          </a:prstGeom>
          <a:noFill/>
        </p:spPr>
        <p:txBody>
          <a:bodyPr wrap="square" rtlCol="0">
            <a:spAutoFit/>
          </a:bodyPr>
          <a:lstStyle/>
          <a:p>
            <a:pPr algn="ctr" defTabSz="844083">
              <a:lnSpc>
                <a:spcPct val="150000"/>
              </a:lnSpc>
              <a:spcBef>
                <a:spcPts val="800"/>
              </a:spcBef>
              <a:defRPr/>
            </a:pPr>
            <a:r>
              <a:rPr lang="ja-JP" altLang="en-US" sz="1400" b="1" dirty="0">
                <a:solidFill>
                  <a:prstClr val="black"/>
                </a:solidFill>
                <a:latin typeface="+mn-ea"/>
              </a:rPr>
              <a:t>現場で学び続ける仕組み</a:t>
            </a:r>
            <a:endParaRPr lang="en-US" altLang="ja-JP" sz="1400" b="1" dirty="0">
              <a:solidFill>
                <a:prstClr val="black"/>
              </a:solidFill>
              <a:latin typeface="+mn-ea"/>
            </a:endParaRPr>
          </a:p>
        </p:txBody>
      </p:sp>
      <p:sp>
        <p:nvSpPr>
          <p:cNvPr id="16" name="テキスト ボックス 15">
            <a:extLst>
              <a:ext uri="{FF2B5EF4-FFF2-40B4-BE49-F238E27FC236}">
                <a16:creationId xmlns:a16="http://schemas.microsoft.com/office/drawing/2014/main" id="{E8A9B0CD-A2E7-6E4E-E857-E87E65F763B3}"/>
              </a:ext>
            </a:extLst>
          </p:cNvPr>
          <p:cNvSpPr txBox="1"/>
          <p:nvPr/>
        </p:nvSpPr>
        <p:spPr>
          <a:xfrm>
            <a:off x="2697601" y="2781379"/>
            <a:ext cx="2157010" cy="1451423"/>
          </a:xfrm>
          <a:prstGeom prst="rect">
            <a:avLst/>
          </a:prstGeom>
          <a:noFill/>
        </p:spPr>
        <p:txBody>
          <a:bodyPr wrap="square" rtlCol="0">
            <a:spAutoFit/>
          </a:bodyPr>
          <a:lstStyle/>
          <a:p>
            <a:pPr defTabSz="844083">
              <a:lnSpc>
                <a:spcPct val="150000"/>
              </a:lnSpc>
              <a:spcBef>
                <a:spcPts val="800"/>
              </a:spcBef>
              <a:defRPr/>
            </a:pPr>
            <a:r>
              <a:rPr lang="ja-JP" altLang="en-US" sz="1200" dirty="0">
                <a:solidFill>
                  <a:prstClr val="black"/>
                </a:solidFill>
                <a:latin typeface="+mn-ea"/>
              </a:rPr>
              <a:t>議論に必要な複雑な情報を、参加者の学習スタイルに合わせて動画や要約テキストなどで提供し、理解を深めやすくする。</a:t>
            </a:r>
          </a:p>
        </p:txBody>
      </p:sp>
      <p:sp>
        <p:nvSpPr>
          <p:cNvPr id="17" name="テキスト ボックス 16">
            <a:extLst>
              <a:ext uri="{FF2B5EF4-FFF2-40B4-BE49-F238E27FC236}">
                <a16:creationId xmlns:a16="http://schemas.microsoft.com/office/drawing/2014/main" id="{1DDFBCB1-ED5C-609A-28F6-E84B7A91A4B0}"/>
              </a:ext>
            </a:extLst>
          </p:cNvPr>
          <p:cNvSpPr txBox="1"/>
          <p:nvPr/>
        </p:nvSpPr>
        <p:spPr>
          <a:xfrm>
            <a:off x="343818" y="2300967"/>
            <a:ext cx="2157010" cy="301557"/>
          </a:xfrm>
          <a:prstGeom prst="rect">
            <a:avLst/>
          </a:prstGeom>
          <a:noFill/>
        </p:spPr>
        <p:txBody>
          <a:bodyPr wrap="square" rtlCol="0">
            <a:spAutoFit/>
          </a:bodyPr>
          <a:lstStyle/>
          <a:p>
            <a:pPr algn="ctr" defTabSz="844083">
              <a:lnSpc>
                <a:spcPct val="150000"/>
              </a:lnSpc>
              <a:spcBef>
                <a:spcPts val="800"/>
              </a:spcBef>
              <a:defRPr/>
            </a:pPr>
            <a:r>
              <a:rPr lang="ja-JP" altLang="en-US" sz="1000" dirty="0">
                <a:solidFill>
                  <a:prstClr val="black"/>
                </a:solidFill>
                <a:latin typeface="+mn-ea"/>
              </a:rPr>
              <a:t>誰でも参加しやすく</a:t>
            </a:r>
          </a:p>
        </p:txBody>
      </p:sp>
      <p:sp>
        <p:nvSpPr>
          <p:cNvPr id="18" name="テキスト ボックス 17">
            <a:extLst>
              <a:ext uri="{FF2B5EF4-FFF2-40B4-BE49-F238E27FC236}">
                <a16:creationId xmlns:a16="http://schemas.microsoft.com/office/drawing/2014/main" id="{A3BAFE1A-D8E9-0D29-6392-723A10FE6199}"/>
              </a:ext>
            </a:extLst>
          </p:cNvPr>
          <p:cNvSpPr txBox="1"/>
          <p:nvPr/>
        </p:nvSpPr>
        <p:spPr>
          <a:xfrm>
            <a:off x="2697601" y="2300967"/>
            <a:ext cx="2157010" cy="301557"/>
          </a:xfrm>
          <a:prstGeom prst="rect">
            <a:avLst/>
          </a:prstGeom>
          <a:noFill/>
        </p:spPr>
        <p:txBody>
          <a:bodyPr wrap="square" rtlCol="0">
            <a:spAutoFit/>
          </a:bodyPr>
          <a:lstStyle/>
          <a:p>
            <a:pPr algn="ctr" defTabSz="844083">
              <a:lnSpc>
                <a:spcPct val="150000"/>
              </a:lnSpc>
              <a:spcBef>
                <a:spcPts val="800"/>
              </a:spcBef>
              <a:defRPr/>
            </a:pPr>
            <a:r>
              <a:rPr lang="ja-JP" altLang="en-US" sz="1000" dirty="0">
                <a:solidFill>
                  <a:prstClr val="black"/>
                </a:solidFill>
                <a:latin typeface="+mn-ea"/>
              </a:rPr>
              <a:t>必要な知識をその場で</a:t>
            </a:r>
          </a:p>
        </p:txBody>
      </p:sp>
      <p:sp>
        <p:nvSpPr>
          <p:cNvPr id="19" name="テキスト ボックス 18">
            <a:extLst>
              <a:ext uri="{FF2B5EF4-FFF2-40B4-BE49-F238E27FC236}">
                <a16:creationId xmlns:a16="http://schemas.microsoft.com/office/drawing/2014/main" id="{C99C5889-FE03-25DC-B901-DB0EF3231C4D}"/>
              </a:ext>
            </a:extLst>
          </p:cNvPr>
          <p:cNvSpPr txBox="1"/>
          <p:nvPr/>
        </p:nvSpPr>
        <p:spPr>
          <a:xfrm>
            <a:off x="5051384" y="1934847"/>
            <a:ext cx="2157010" cy="384721"/>
          </a:xfrm>
          <a:prstGeom prst="rect">
            <a:avLst/>
          </a:prstGeom>
          <a:noFill/>
        </p:spPr>
        <p:txBody>
          <a:bodyPr wrap="square" rtlCol="0">
            <a:spAutoFit/>
          </a:bodyPr>
          <a:lstStyle/>
          <a:p>
            <a:pPr algn="ctr" defTabSz="844083">
              <a:lnSpc>
                <a:spcPct val="150000"/>
              </a:lnSpc>
              <a:spcBef>
                <a:spcPts val="800"/>
              </a:spcBef>
              <a:defRPr/>
            </a:pPr>
            <a:r>
              <a:rPr lang="ja-JP" altLang="en-US" sz="1400" b="1" dirty="0">
                <a:solidFill>
                  <a:prstClr val="black"/>
                </a:solidFill>
                <a:latin typeface="+mn-ea"/>
              </a:rPr>
              <a:t>その場の見える化</a:t>
            </a:r>
          </a:p>
        </p:txBody>
      </p:sp>
      <p:sp>
        <p:nvSpPr>
          <p:cNvPr id="20" name="テキスト ボックス 19">
            <a:extLst>
              <a:ext uri="{FF2B5EF4-FFF2-40B4-BE49-F238E27FC236}">
                <a16:creationId xmlns:a16="http://schemas.microsoft.com/office/drawing/2014/main" id="{0B759955-2268-1609-EBC7-1065E48B6338}"/>
              </a:ext>
            </a:extLst>
          </p:cNvPr>
          <p:cNvSpPr txBox="1"/>
          <p:nvPr/>
        </p:nvSpPr>
        <p:spPr>
          <a:xfrm>
            <a:off x="5051384" y="2781379"/>
            <a:ext cx="2157010" cy="1451423"/>
          </a:xfrm>
          <a:prstGeom prst="rect">
            <a:avLst/>
          </a:prstGeom>
          <a:noFill/>
        </p:spPr>
        <p:txBody>
          <a:bodyPr wrap="square" rtlCol="0">
            <a:spAutoFit/>
          </a:bodyPr>
          <a:lstStyle/>
          <a:p>
            <a:pPr defTabSz="844083">
              <a:lnSpc>
                <a:spcPct val="150000"/>
              </a:lnSpc>
              <a:spcBef>
                <a:spcPts val="800"/>
              </a:spcBef>
              <a:defRPr/>
            </a:pPr>
            <a:r>
              <a:rPr lang="ja-JP" altLang="en-US" sz="1200" dirty="0">
                <a:solidFill>
                  <a:prstClr val="black"/>
                </a:solidFill>
                <a:latin typeface="+mn-ea"/>
              </a:rPr>
              <a:t>議論の最中に、リアルタイムで合意形成の状況や対立点などを可視化し、参加者が状況を即座に把握できるように支援する。</a:t>
            </a:r>
          </a:p>
        </p:txBody>
      </p:sp>
      <p:sp>
        <p:nvSpPr>
          <p:cNvPr id="21" name="テキスト ボックス 20">
            <a:extLst>
              <a:ext uri="{FF2B5EF4-FFF2-40B4-BE49-F238E27FC236}">
                <a16:creationId xmlns:a16="http://schemas.microsoft.com/office/drawing/2014/main" id="{0A7A6E88-FB95-0E41-A3E8-AB94008A0BA9}"/>
              </a:ext>
            </a:extLst>
          </p:cNvPr>
          <p:cNvSpPr txBox="1"/>
          <p:nvPr/>
        </p:nvSpPr>
        <p:spPr>
          <a:xfrm>
            <a:off x="5051384" y="2300967"/>
            <a:ext cx="2157010" cy="301557"/>
          </a:xfrm>
          <a:prstGeom prst="rect">
            <a:avLst/>
          </a:prstGeom>
          <a:noFill/>
        </p:spPr>
        <p:txBody>
          <a:bodyPr wrap="square" rtlCol="0">
            <a:spAutoFit/>
          </a:bodyPr>
          <a:lstStyle/>
          <a:p>
            <a:pPr algn="ctr" defTabSz="844083">
              <a:lnSpc>
                <a:spcPct val="150000"/>
              </a:lnSpc>
              <a:spcBef>
                <a:spcPts val="800"/>
              </a:spcBef>
              <a:defRPr/>
            </a:pPr>
            <a:r>
              <a:rPr lang="ja-JP" altLang="en-US" sz="1000" dirty="0">
                <a:solidFill>
                  <a:prstClr val="black"/>
                </a:solidFill>
                <a:latin typeface="+mn-ea"/>
              </a:rPr>
              <a:t>議論の理解サポート</a:t>
            </a:r>
          </a:p>
        </p:txBody>
      </p:sp>
      <p:sp>
        <p:nvSpPr>
          <p:cNvPr id="22" name="テキスト ボックス 21">
            <a:extLst>
              <a:ext uri="{FF2B5EF4-FFF2-40B4-BE49-F238E27FC236}">
                <a16:creationId xmlns:a16="http://schemas.microsoft.com/office/drawing/2014/main" id="{9F12805C-AB3F-8370-14DF-E38DE8477511}"/>
              </a:ext>
            </a:extLst>
          </p:cNvPr>
          <p:cNvSpPr txBox="1"/>
          <p:nvPr/>
        </p:nvSpPr>
        <p:spPr>
          <a:xfrm>
            <a:off x="7405172" y="1934847"/>
            <a:ext cx="2157010" cy="384721"/>
          </a:xfrm>
          <a:prstGeom prst="rect">
            <a:avLst/>
          </a:prstGeom>
          <a:noFill/>
        </p:spPr>
        <p:txBody>
          <a:bodyPr wrap="square" rtlCol="0">
            <a:spAutoFit/>
          </a:bodyPr>
          <a:lstStyle/>
          <a:p>
            <a:pPr algn="ctr" defTabSz="844083">
              <a:lnSpc>
                <a:spcPct val="150000"/>
              </a:lnSpc>
              <a:spcBef>
                <a:spcPts val="800"/>
              </a:spcBef>
              <a:defRPr/>
            </a:pPr>
            <a:r>
              <a:rPr lang="ja-JP" altLang="en-US" sz="1400" b="1" dirty="0">
                <a:solidFill>
                  <a:prstClr val="black"/>
                </a:solidFill>
                <a:latin typeface="+mn-ea"/>
              </a:rPr>
              <a:t>成果をみんなに届ける</a:t>
            </a:r>
            <a:endParaRPr lang="en-US" altLang="ja-JP" sz="1400" b="1" dirty="0">
              <a:solidFill>
                <a:prstClr val="black"/>
              </a:solidFill>
              <a:latin typeface="+mn-ea"/>
            </a:endParaRPr>
          </a:p>
        </p:txBody>
      </p:sp>
      <p:sp>
        <p:nvSpPr>
          <p:cNvPr id="23" name="テキスト ボックス 22">
            <a:extLst>
              <a:ext uri="{FF2B5EF4-FFF2-40B4-BE49-F238E27FC236}">
                <a16:creationId xmlns:a16="http://schemas.microsoft.com/office/drawing/2014/main" id="{B23C0C36-7441-EF01-F250-1800A24BA127}"/>
              </a:ext>
            </a:extLst>
          </p:cNvPr>
          <p:cNvSpPr txBox="1"/>
          <p:nvPr/>
        </p:nvSpPr>
        <p:spPr>
          <a:xfrm>
            <a:off x="7405172" y="2781379"/>
            <a:ext cx="2157010" cy="897425"/>
          </a:xfrm>
          <a:prstGeom prst="rect">
            <a:avLst/>
          </a:prstGeom>
          <a:noFill/>
        </p:spPr>
        <p:txBody>
          <a:bodyPr wrap="square" rtlCol="0">
            <a:spAutoFit/>
          </a:bodyPr>
          <a:lstStyle/>
          <a:p>
            <a:pPr defTabSz="844083">
              <a:lnSpc>
                <a:spcPct val="150000"/>
              </a:lnSpc>
              <a:spcBef>
                <a:spcPts val="800"/>
              </a:spcBef>
              <a:defRPr/>
            </a:pPr>
            <a:r>
              <a:rPr lang="ja-JP" altLang="en-US" sz="1200" dirty="0">
                <a:solidFill>
                  <a:prstClr val="black"/>
                </a:solidFill>
                <a:latin typeface="+mn-ea"/>
              </a:rPr>
              <a:t>会議の結果を、参加していない人にも分かりやすく伝える。</a:t>
            </a:r>
          </a:p>
        </p:txBody>
      </p:sp>
      <p:sp>
        <p:nvSpPr>
          <p:cNvPr id="24" name="テキスト ボックス 23">
            <a:extLst>
              <a:ext uri="{FF2B5EF4-FFF2-40B4-BE49-F238E27FC236}">
                <a16:creationId xmlns:a16="http://schemas.microsoft.com/office/drawing/2014/main" id="{CB9B568C-162B-2DE1-D2D2-CC08C369EB8E}"/>
              </a:ext>
            </a:extLst>
          </p:cNvPr>
          <p:cNvSpPr txBox="1"/>
          <p:nvPr/>
        </p:nvSpPr>
        <p:spPr>
          <a:xfrm>
            <a:off x="7405172" y="2300967"/>
            <a:ext cx="2157010" cy="301557"/>
          </a:xfrm>
          <a:prstGeom prst="rect">
            <a:avLst/>
          </a:prstGeom>
          <a:noFill/>
        </p:spPr>
        <p:txBody>
          <a:bodyPr wrap="square" rtlCol="0">
            <a:spAutoFit/>
          </a:bodyPr>
          <a:lstStyle/>
          <a:p>
            <a:pPr algn="ctr" defTabSz="844083">
              <a:lnSpc>
                <a:spcPct val="150000"/>
              </a:lnSpc>
              <a:spcBef>
                <a:spcPts val="800"/>
              </a:spcBef>
              <a:defRPr/>
            </a:pPr>
            <a:r>
              <a:rPr lang="ja-JP" altLang="en-US" sz="1000" dirty="0">
                <a:solidFill>
                  <a:prstClr val="black"/>
                </a:solidFill>
                <a:latin typeface="+mn-ea"/>
              </a:rPr>
              <a:t>議論のオープン化</a:t>
            </a:r>
          </a:p>
        </p:txBody>
      </p:sp>
      <p:sp>
        <p:nvSpPr>
          <p:cNvPr id="25" name="正方形/長方形 24">
            <a:extLst>
              <a:ext uri="{FF2B5EF4-FFF2-40B4-BE49-F238E27FC236}">
                <a16:creationId xmlns:a16="http://schemas.microsoft.com/office/drawing/2014/main" id="{8AE07524-5CB2-04C5-6DD7-D9DE9AD47319}"/>
              </a:ext>
            </a:extLst>
          </p:cNvPr>
          <p:cNvSpPr/>
          <p:nvPr/>
        </p:nvSpPr>
        <p:spPr>
          <a:xfrm>
            <a:off x="2697602" y="4717288"/>
            <a:ext cx="2157011" cy="340838"/>
          </a:xfrm>
          <a:prstGeom prst="rect">
            <a:avLst/>
          </a:prstGeom>
          <a:solidFill>
            <a:srgbClr val="1E3D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400" b="1" dirty="0" err="1"/>
              <a:t>N</a:t>
            </a:r>
            <a:r>
              <a:rPr kumimoji="1" lang="en-US" altLang="ja-JP" sz="1400" b="1" dirty="0" err="1"/>
              <a:t>otebookLM</a:t>
            </a:r>
            <a:endParaRPr kumimoji="1" lang="ja-JP" altLang="en-US" sz="1400" b="1" dirty="0"/>
          </a:p>
        </p:txBody>
      </p:sp>
      <p:sp>
        <p:nvSpPr>
          <p:cNvPr id="26" name="正方形/長方形 25">
            <a:extLst>
              <a:ext uri="{FF2B5EF4-FFF2-40B4-BE49-F238E27FC236}">
                <a16:creationId xmlns:a16="http://schemas.microsoft.com/office/drawing/2014/main" id="{BCC4C709-C7CD-D703-0E98-14FE96AA80CE}"/>
              </a:ext>
            </a:extLst>
          </p:cNvPr>
          <p:cNvSpPr/>
          <p:nvPr/>
        </p:nvSpPr>
        <p:spPr>
          <a:xfrm>
            <a:off x="5051384" y="4717288"/>
            <a:ext cx="2157011" cy="340838"/>
          </a:xfrm>
          <a:prstGeom prst="rect">
            <a:avLst/>
          </a:prstGeom>
          <a:solidFill>
            <a:srgbClr val="1E3D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t>倍速会議</a:t>
            </a:r>
          </a:p>
        </p:txBody>
      </p:sp>
      <p:sp>
        <p:nvSpPr>
          <p:cNvPr id="27" name="正方形/長方形 26">
            <a:extLst>
              <a:ext uri="{FF2B5EF4-FFF2-40B4-BE49-F238E27FC236}">
                <a16:creationId xmlns:a16="http://schemas.microsoft.com/office/drawing/2014/main" id="{348989D3-FBD7-EA19-8485-DD78137E7C4E}"/>
              </a:ext>
            </a:extLst>
          </p:cNvPr>
          <p:cNvSpPr/>
          <p:nvPr/>
        </p:nvSpPr>
        <p:spPr>
          <a:xfrm>
            <a:off x="5051384" y="5112039"/>
            <a:ext cx="2157011" cy="340838"/>
          </a:xfrm>
          <a:prstGeom prst="rect">
            <a:avLst/>
          </a:prstGeom>
          <a:solidFill>
            <a:srgbClr val="1E3D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t>自分ごと化</a:t>
            </a:r>
            <a:r>
              <a:rPr kumimoji="1" lang="en-US" altLang="ja-JP" sz="1400" b="1" dirty="0"/>
              <a:t>Bot</a:t>
            </a:r>
            <a:endParaRPr kumimoji="1" lang="ja-JP" altLang="en-US" sz="1400" b="1" dirty="0"/>
          </a:p>
        </p:txBody>
      </p:sp>
      <p:sp>
        <p:nvSpPr>
          <p:cNvPr id="28" name="正方形/長方形 27">
            <a:extLst>
              <a:ext uri="{FF2B5EF4-FFF2-40B4-BE49-F238E27FC236}">
                <a16:creationId xmlns:a16="http://schemas.microsoft.com/office/drawing/2014/main" id="{CA30C008-2015-5820-D6BA-697442D64F18}"/>
              </a:ext>
            </a:extLst>
          </p:cNvPr>
          <p:cNvSpPr/>
          <p:nvPr/>
        </p:nvSpPr>
        <p:spPr>
          <a:xfrm>
            <a:off x="7405171" y="4717288"/>
            <a:ext cx="2157011" cy="340838"/>
          </a:xfrm>
          <a:prstGeom prst="rect">
            <a:avLst/>
          </a:prstGeom>
          <a:solidFill>
            <a:srgbClr val="1E3D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400" b="1" dirty="0"/>
              <a:t>広聴</a:t>
            </a:r>
            <a:r>
              <a:rPr lang="en-US" altLang="ja-JP" sz="1400" b="1" dirty="0"/>
              <a:t>AI</a:t>
            </a:r>
            <a:endParaRPr kumimoji="1" lang="ja-JP" altLang="en-US" sz="1400" b="1" dirty="0"/>
          </a:p>
        </p:txBody>
      </p:sp>
      <p:sp>
        <p:nvSpPr>
          <p:cNvPr id="29" name="正方形/長方形 28">
            <a:extLst>
              <a:ext uri="{FF2B5EF4-FFF2-40B4-BE49-F238E27FC236}">
                <a16:creationId xmlns:a16="http://schemas.microsoft.com/office/drawing/2014/main" id="{6AA5D843-1D8E-6461-79E9-B81C96DC0BDB}"/>
              </a:ext>
            </a:extLst>
          </p:cNvPr>
          <p:cNvSpPr/>
          <p:nvPr/>
        </p:nvSpPr>
        <p:spPr>
          <a:xfrm>
            <a:off x="7405171" y="5112039"/>
            <a:ext cx="2157011" cy="340838"/>
          </a:xfrm>
          <a:prstGeom prst="rect">
            <a:avLst/>
          </a:prstGeom>
          <a:solidFill>
            <a:srgbClr val="1E3D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t>動画生成</a:t>
            </a:r>
          </a:p>
        </p:txBody>
      </p:sp>
      <p:sp>
        <p:nvSpPr>
          <p:cNvPr id="32" name="テキスト ボックス 31">
            <a:extLst>
              <a:ext uri="{FF2B5EF4-FFF2-40B4-BE49-F238E27FC236}">
                <a16:creationId xmlns:a16="http://schemas.microsoft.com/office/drawing/2014/main" id="{F6BE9A42-1A64-E78E-2B1A-D561AA73B076}"/>
              </a:ext>
            </a:extLst>
          </p:cNvPr>
          <p:cNvSpPr txBox="1"/>
          <p:nvPr/>
        </p:nvSpPr>
        <p:spPr>
          <a:xfrm>
            <a:off x="4854611" y="6178976"/>
            <a:ext cx="4952082" cy="276999"/>
          </a:xfrm>
          <a:prstGeom prst="rect">
            <a:avLst/>
          </a:prstGeom>
          <a:noFill/>
        </p:spPr>
        <p:txBody>
          <a:bodyPr wrap="square">
            <a:spAutoFit/>
          </a:bodyPr>
          <a:lstStyle/>
          <a:p>
            <a:pPr marL="0" marR="0" lvl="0" indent="0" algn="r" rtl="0">
              <a:spcBef>
                <a:spcPts val="0"/>
              </a:spcBef>
              <a:spcAft>
                <a:spcPts val="0"/>
              </a:spcAft>
              <a:buNone/>
            </a:pPr>
            <a:r>
              <a:rPr lang="en-US" altLang="ja-JP" sz="1200" b="0" i="0" u="none" strike="noStrike" cap="none" dirty="0">
                <a:latin typeface="+mn-ea"/>
                <a:cs typeface="Noto Sans JP"/>
                <a:sym typeface="Noto Sans JP"/>
              </a:rPr>
              <a:t>Base Framework: "</a:t>
            </a:r>
            <a:r>
              <a:rPr lang="en-US" altLang="ja-JP" sz="1200" b="0" i="0" u="none" strike="noStrike" cap="none" dirty="0">
                <a:latin typeface="+mn-ea"/>
                <a:cs typeface="Noto Sans JP"/>
                <a:sym typeface="Noto Sans JP"/>
                <a:hlinkClick r:id="rId4"/>
              </a:rPr>
              <a:t>Facilitation in the AI Era</a:t>
            </a:r>
            <a:r>
              <a:rPr lang="en-US" altLang="ja-JP" sz="1200" b="0" i="0" u="none" strike="noStrike" cap="none" dirty="0">
                <a:latin typeface="+mn-ea"/>
                <a:cs typeface="Noto Sans JP"/>
                <a:sym typeface="Noto Sans JP"/>
              </a:rPr>
              <a:t>" (Google Jigsaw)</a:t>
            </a:r>
            <a:endParaRPr lang="en-US" altLang="ja-JP" sz="1200" dirty="0">
              <a:latin typeface="+mn-ea"/>
            </a:endParaRPr>
          </a:p>
        </p:txBody>
      </p:sp>
      <p:sp>
        <p:nvSpPr>
          <p:cNvPr id="33" name="正方形/長方形 32">
            <a:extLst>
              <a:ext uri="{FF2B5EF4-FFF2-40B4-BE49-F238E27FC236}">
                <a16:creationId xmlns:a16="http://schemas.microsoft.com/office/drawing/2014/main" id="{533FE400-53A5-CB6D-315C-795869BB7297}"/>
              </a:ext>
            </a:extLst>
          </p:cNvPr>
          <p:cNvSpPr/>
          <p:nvPr/>
        </p:nvSpPr>
        <p:spPr>
          <a:xfrm>
            <a:off x="343815" y="4717288"/>
            <a:ext cx="2157011" cy="340838"/>
          </a:xfrm>
          <a:prstGeom prst="rect">
            <a:avLst/>
          </a:prstGeom>
          <a:solidFill>
            <a:srgbClr val="1E3D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400" b="1" dirty="0"/>
              <a:t>リアルタイム議事録</a:t>
            </a:r>
            <a:endParaRPr kumimoji="1" lang="ja-JP" altLang="en-US" sz="1400" b="1" dirty="0"/>
          </a:p>
        </p:txBody>
      </p:sp>
      <p:sp>
        <p:nvSpPr>
          <p:cNvPr id="35" name="正方形/長方形 34">
            <a:extLst>
              <a:ext uri="{FF2B5EF4-FFF2-40B4-BE49-F238E27FC236}">
                <a16:creationId xmlns:a16="http://schemas.microsoft.com/office/drawing/2014/main" id="{061D56E3-021C-AA25-D2A2-EEE0F716158D}"/>
              </a:ext>
            </a:extLst>
          </p:cNvPr>
          <p:cNvSpPr/>
          <p:nvPr/>
        </p:nvSpPr>
        <p:spPr>
          <a:xfrm>
            <a:off x="343815" y="5131855"/>
            <a:ext cx="2157011" cy="340838"/>
          </a:xfrm>
          <a:prstGeom prst="rect">
            <a:avLst/>
          </a:prstGeom>
          <a:solidFill>
            <a:srgbClr val="1E3D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t>倍速会議</a:t>
            </a:r>
          </a:p>
        </p:txBody>
      </p:sp>
      <p:sp>
        <p:nvSpPr>
          <p:cNvPr id="3" name="正方形/長方形 2">
            <a:extLst>
              <a:ext uri="{FF2B5EF4-FFF2-40B4-BE49-F238E27FC236}">
                <a16:creationId xmlns:a16="http://schemas.microsoft.com/office/drawing/2014/main" id="{978944BC-3D8D-1883-1F89-3317E7C959CD}"/>
              </a:ext>
            </a:extLst>
          </p:cNvPr>
          <p:cNvSpPr/>
          <p:nvPr/>
        </p:nvSpPr>
        <p:spPr>
          <a:xfrm>
            <a:off x="2697602" y="5130104"/>
            <a:ext cx="2157011" cy="340838"/>
          </a:xfrm>
          <a:prstGeom prst="rect">
            <a:avLst/>
          </a:prstGeom>
          <a:solidFill>
            <a:srgbClr val="1E3D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t>動画生成</a:t>
            </a:r>
          </a:p>
        </p:txBody>
      </p:sp>
      <p:sp>
        <p:nvSpPr>
          <p:cNvPr id="5" name="正方形/長方形 4">
            <a:extLst>
              <a:ext uri="{FF2B5EF4-FFF2-40B4-BE49-F238E27FC236}">
                <a16:creationId xmlns:a16="http://schemas.microsoft.com/office/drawing/2014/main" id="{CB5F2B4C-B473-3D62-D4EB-2A3E67029FB1}"/>
              </a:ext>
            </a:extLst>
          </p:cNvPr>
          <p:cNvSpPr/>
          <p:nvPr/>
        </p:nvSpPr>
        <p:spPr>
          <a:xfrm>
            <a:off x="5051384" y="5509361"/>
            <a:ext cx="2157011" cy="340838"/>
          </a:xfrm>
          <a:prstGeom prst="rect">
            <a:avLst/>
          </a:prstGeom>
          <a:solidFill>
            <a:srgbClr val="1E3D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t>リアルタイム議事録</a:t>
            </a:r>
          </a:p>
        </p:txBody>
      </p:sp>
    </p:spTree>
    <p:extLst>
      <p:ext uri="{BB962C8B-B14F-4D97-AF65-F5344CB8AC3E}">
        <p14:creationId xmlns:p14="http://schemas.microsoft.com/office/powerpoint/2010/main" val="161082906"/>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242C7-2D18-63A4-7958-E47E00A05892}"/>
            </a:ext>
          </a:extLst>
        </p:cNvPr>
        <p:cNvGrpSpPr/>
        <p:nvPr/>
      </p:nvGrpSpPr>
      <p:grpSpPr>
        <a:xfrm>
          <a:off x="0" y="0"/>
          <a:ext cx="0" cy="0"/>
          <a:chOff x="0" y="0"/>
          <a:chExt cx="0" cy="0"/>
        </a:xfrm>
      </p:grpSpPr>
      <p:sp>
        <p:nvSpPr>
          <p:cNvPr id="8" name="四角形: 角を丸くする 7">
            <a:extLst>
              <a:ext uri="{FF2B5EF4-FFF2-40B4-BE49-F238E27FC236}">
                <a16:creationId xmlns:a16="http://schemas.microsoft.com/office/drawing/2014/main" id="{AC336B6B-6E3C-72C0-6B64-C53E48D91E13}"/>
              </a:ext>
            </a:extLst>
          </p:cNvPr>
          <p:cNvSpPr/>
          <p:nvPr/>
        </p:nvSpPr>
        <p:spPr>
          <a:xfrm>
            <a:off x="2013846" y="2967705"/>
            <a:ext cx="6841475" cy="400110"/>
          </a:xfrm>
          <a:prstGeom prst="roundRect">
            <a:avLst>
              <a:gd name="adj" fmla="val 50000"/>
            </a:avLst>
          </a:prstGeom>
          <a:solidFill>
            <a:schemeClr val="accent4">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3955B171-5DDE-D8E4-B5A8-5DCB027BA3B0}"/>
              </a:ext>
            </a:extLst>
          </p:cNvPr>
          <p:cNvSpPr>
            <a:spLocks noGrp="1"/>
          </p:cNvSpPr>
          <p:nvPr>
            <p:ph type="title"/>
          </p:nvPr>
        </p:nvSpPr>
        <p:spPr>
          <a:xfrm>
            <a:off x="343818" y="298227"/>
            <a:ext cx="7956670" cy="481160"/>
          </a:xfrm>
        </p:spPr>
        <p:txBody>
          <a:bodyPr>
            <a:normAutofit/>
          </a:bodyPr>
          <a:lstStyle/>
          <a:p>
            <a:r>
              <a:rPr lang="ja-JP" altLang="en-US" sz="2400" b="1" dirty="0">
                <a:solidFill>
                  <a:srgbClr val="1E3D85"/>
                </a:solidFill>
                <a:latin typeface="+mn-ea"/>
                <a:ea typeface="+mn-ea"/>
              </a:rPr>
              <a:t>参加者アンケートの比較：群馬県太田市</a:t>
            </a:r>
          </a:p>
        </p:txBody>
      </p:sp>
      <p:pic>
        <p:nvPicPr>
          <p:cNvPr id="12" name="図 11" descr="テキスト が含まれている画像&#10;&#10;自動的に生成された説明">
            <a:extLst>
              <a:ext uri="{FF2B5EF4-FFF2-40B4-BE49-F238E27FC236}">
                <a16:creationId xmlns:a16="http://schemas.microsoft.com/office/drawing/2014/main" id="{E56A776E-290E-EDCA-4138-C30A854E99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0275" y="138517"/>
            <a:ext cx="850900" cy="501945"/>
          </a:xfrm>
          <a:prstGeom prst="rect">
            <a:avLst/>
          </a:prstGeom>
        </p:spPr>
      </p:pic>
      <p:sp>
        <p:nvSpPr>
          <p:cNvPr id="36" name="object 19">
            <a:extLst>
              <a:ext uri="{FF2B5EF4-FFF2-40B4-BE49-F238E27FC236}">
                <a16:creationId xmlns:a16="http://schemas.microsoft.com/office/drawing/2014/main" id="{A3620167-1B87-3245-E132-0E3ADA6D7014}"/>
              </a:ext>
            </a:extLst>
          </p:cNvPr>
          <p:cNvSpPr/>
          <p:nvPr/>
        </p:nvSpPr>
        <p:spPr>
          <a:xfrm>
            <a:off x="0" y="6751318"/>
            <a:ext cx="9906000" cy="103910"/>
          </a:xfrm>
          <a:custGeom>
            <a:avLst/>
            <a:gdLst/>
            <a:ahLst/>
            <a:cxnLst/>
            <a:rect l="l" t="t" r="r" b="b"/>
            <a:pathLst>
              <a:path w="10693400" h="224790">
                <a:moveTo>
                  <a:pt x="0" y="224395"/>
                </a:moveTo>
                <a:lnTo>
                  <a:pt x="10693400" y="224395"/>
                </a:lnTo>
                <a:lnTo>
                  <a:pt x="10693400" y="0"/>
                </a:lnTo>
                <a:lnTo>
                  <a:pt x="0" y="0"/>
                </a:lnTo>
                <a:lnTo>
                  <a:pt x="0" y="224395"/>
                </a:lnTo>
                <a:close/>
              </a:path>
            </a:pathLst>
          </a:custGeom>
          <a:solidFill>
            <a:srgbClr val="1F3E85"/>
          </a:solidFill>
        </p:spPr>
        <p:txBody>
          <a:bodyPr wrap="square" lIns="0" tIns="0" rIns="0" bIns="0" rtlCol="0"/>
          <a:lstStyle/>
          <a:p>
            <a:endParaRPr/>
          </a:p>
        </p:txBody>
      </p:sp>
      <p:sp>
        <p:nvSpPr>
          <p:cNvPr id="37" name="スライド番号プレースホルダー 10">
            <a:extLst>
              <a:ext uri="{FF2B5EF4-FFF2-40B4-BE49-F238E27FC236}">
                <a16:creationId xmlns:a16="http://schemas.microsoft.com/office/drawing/2014/main" id="{BC9D2186-5AC5-1123-E1F1-1352249E20BA}"/>
              </a:ext>
            </a:extLst>
          </p:cNvPr>
          <p:cNvSpPr txBox="1">
            <a:spLocks/>
          </p:cNvSpPr>
          <p:nvPr/>
        </p:nvSpPr>
        <p:spPr>
          <a:xfrm>
            <a:off x="7626213" y="6384621"/>
            <a:ext cx="2228850" cy="365125"/>
          </a:xfrm>
          <a:prstGeom prst="rect">
            <a:avLst/>
          </a:prstGeom>
        </p:spPr>
        <p:txBody>
          <a:bodyPr anchor="b"/>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fld id="{F4E220C8-6700-439B-B500-6D3AF2230FFD}" type="slidenum">
              <a:rPr lang="ja-JP" altLang="en-US" sz="1050" smtClean="0">
                <a:solidFill>
                  <a:schemeClr val="bg1">
                    <a:lumMod val="50000"/>
                  </a:schemeClr>
                </a:solidFill>
              </a:rPr>
              <a:pPr algn="r"/>
              <a:t>9</a:t>
            </a:fld>
            <a:endParaRPr lang="ja-JP" altLang="en-US" sz="1050" dirty="0">
              <a:solidFill>
                <a:schemeClr val="bg1">
                  <a:lumMod val="50000"/>
                </a:schemeClr>
              </a:solidFill>
            </a:endParaRPr>
          </a:p>
        </p:txBody>
      </p:sp>
      <p:sp>
        <p:nvSpPr>
          <p:cNvPr id="3" name="テキスト ボックス 2">
            <a:extLst>
              <a:ext uri="{FF2B5EF4-FFF2-40B4-BE49-F238E27FC236}">
                <a16:creationId xmlns:a16="http://schemas.microsoft.com/office/drawing/2014/main" id="{0533EDA7-9734-C862-570A-E7B5A4ABD559}"/>
              </a:ext>
            </a:extLst>
          </p:cNvPr>
          <p:cNvSpPr txBox="1"/>
          <p:nvPr/>
        </p:nvSpPr>
        <p:spPr>
          <a:xfrm>
            <a:off x="3083004" y="1816235"/>
            <a:ext cx="3739991" cy="400110"/>
          </a:xfrm>
          <a:prstGeom prst="rect">
            <a:avLst/>
          </a:prstGeom>
          <a:noFill/>
        </p:spPr>
        <p:txBody>
          <a:bodyPr wrap="square" rtlCol="0">
            <a:spAutoFit/>
          </a:bodyPr>
          <a:lstStyle/>
          <a:p>
            <a:pPr algn="ctr" defTabSz="844083">
              <a:defRPr/>
            </a:pPr>
            <a:r>
              <a:rPr lang="en-US" altLang="ja-JP" sz="2000" b="1" dirty="0">
                <a:solidFill>
                  <a:prstClr val="black"/>
                </a:solidFill>
                <a:latin typeface="+mn-ea"/>
              </a:rPr>
              <a:t>Q1. </a:t>
            </a:r>
            <a:r>
              <a:rPr lang="ja-JP" altLang="en-US" sz="2000" b="1" dirty="0">
                <a:solidFill>
                  <a:prstClr val="black"/>
                </a:solidFill>
                <a:latin typeface="+mn-ea"/>
              </a:rPr>
              <a:t>総合満足度</a:t>
            </a:r>
          </a:p>
        </p:txBody>
      </p:sp>
      <p:sp>
        <p:nvSpPr>
          <p:cNvPr id="5" name="四角形: 角を丸くする 4">
            <a:extLst>
              <a:ext uri="{FF2B5EF4-FFF2-40B4-BE49-F238E27FC236}">
                <a16:creationId xmlns:a16="http://schemas.microsoft.com/office/drawing/2014/main" id="{A9113596-F023-0179-3222-431A1A24787D}"/>
              </a:ext>
            </a:extLst>
          </p:cNvPr>
          <p:cNvSpPr/>
          <p:nvPr/>
        </p:nvSpPr>
        <p:spPr>
          <a:xfrm>
            <a:off x="2012428" y="2959648"/>
            <a:ext cx="6393950" cy="400110"/>
          </a:xfrm>
          <a:prstGeom prst="roundRect">
            <a:avLst>
              <a:gd name="adj" fmla="val 50000"/>
            </a:avLst>
          </a:prstGeom>
          <a:solidFill>
            <a:schemeClr val="accent4">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0BFE3A37-1EA6-7904-4D52-3859BF4E3F4A}"/>
              </a:ext>
            </a:extLst>
          </p:cNvPr>
          <p:cNvSpPr/>
          <p:nvPr/>
        </p:nvSpPr>
        <p:spPr>
          <a:xfrm>
            <a:off x="2012428" y="2959648"/>
            <a:ext cx="3630383" cy="400110"/>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角を丸くする 9">
            <a:extLst>
              <a:ext uri="{FF2B5EF4-FFF2-40B4-BE49-F238E27FC236}">
                <a16:creationId xmlns:a16="http://schemas.microsoft.com/office/drawing/2014/main" id="{440F2EC0-3D6D-4F4A-0ADE-0F943A74B7E2}"/>
              </a:ext>
            </a:extLst>
          </p:cNvPr>
          <p:cNvSpPr/>
          <p:nvPr/>
        </p:nvSpPr>
        <p:spPr>
          <a:xfrm>
            <a:off x="2012427" y="4103061"/>
            <a:ext cx="6841475" cy="400110"/>
          </a:xfrm>
          <a:prstGeom prst="roundRect">
            <a:avLst>
              <a:gd name="adj" fmla="val 50000"/>
            </a:avLst>
          </a:prstGeom>
          <a:solidFill>
            <a:srgbClr val="1E3D85">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角を丸くする 10">
            <a:extLst>
              <a:ext uri="{FF2B5EF4-FFF2-40B4-BE49-F238E27FC236}">
                <a16:creationId xmlns:a16="http://schemas.microsoft.com/office/drawing/2014/main" id="{8B49F82B-3170-36EF-7F6C-43AA66538C6F}"/>
              </a:ext>
            </a:extLst>
          </p:cNvPr>
          <p:cNvSpPr/>
          <p:nvPr/>
        </p:nvSpPr>
        <p:spPr>
          <a:xfrm>
            <a:off x="2012428" y="4103061"/>
            <a:ext cx="5521682" cy="400110"/>
          </a:xfrm>
          <a:prstGeom prst="roundRect">
            <a:avLst>
              <a:gd name="adj" fmla="val 50000"/>
            </a:avLst>
          </a:prstGeom>
          <a:solidFill>
            <a:srgbClr val="1E3D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4"/>
              </a:solidFill>
            </a:endParaRPr>
          </a:p>
        </p:txBody>
      </p:sp>
      <p:sp>
        <p:nvSpPr>
          <p:cNvPr id="31" name="テキスト ボックス 30">
            <a:extLst>
              <a:ext uri="{FF2B5EF4-FFF2-40B4-BE49-F238E27FC236}">
                <a16:creationId xmlns:a16="http://schemas.microsoft.com/office/drawing/2014/main" id="{4B7C320B-5D71-439C-6DD5-0F866248C9A4}"/>
              </a:ext>
            </a:extLst>
          </p:cNvPr>
          <p:cNvSpPr txBox="1"/>
          <p:nvPr/>
        </p:nvSpPr>
        <p:spPr>
          <a:xfrm>
            <a:off x="3527621" y="3005814"/>
            <a:ext cx="599996" cy="307777"/>
          </a:xfrm>
          <a:prstGeom prst="rect">
            <a:avLst/>
          </a:prstGeom>
          <a:noFill/>
        </p:spPr>
        <p:txBody>
          <a:bodyPr wrap="square" rtlCol="0">
            <a:spAutoFit/>
          </a:bodyPr>
          <a:lstStyle/>
          <a:p>
            <a:pPr algn="ctr" defTabSz="844083">
              <a:defRPr/>
            </a:pPr>
            <a:r>
              <a:rPr lang="en-US" altLang="ja-JP" sz="1400" b="1" dirty="0">
                <a:solidFill>
                  <a:schemeClr val="bg1"/>
                </a:solidFill>
                <a:latin typeface="+mn-ea"/>
              </a:rPr>
              <a:t>53%</a:t>
            </a:r>
            <a:endParaRPr lang="ja-JP" altLang="en-US" sz="1400" b="1" dirty="0">
              <a:solidFill>
                <a:schemeClr val="bg1"/>
              </a:solidFill>
              <a:latin typeface="+mn-ea"/>
            </a:endParaRPr>
          </a:p>
        </p:txBody>
      </p:sp>
      <p:sp>
        <p:nvSpPr>
          <p:cNvPr id="38" name="テキスト ボックス 37">
            <a:extLst>
              <a:ext uri="{FF2B5EF4-FFF2-40B4-BE49-F238E27FC236}">
                <a16:creationId xmlns:a16="http://schemas.microsoft.com/office/drawing/2014/main" id="{4706F0DA-145C-E204-F3D8-1E5741905C6B}"/>
              </a:ext>
            </a:extLst>
          </p:cNvPr>
          <p:cNvSpPr txBox="1"/>
          <p:nvPr/>
        </p:nvSpPr>
        <p:spPr>
          <a:xfrm>
            <a:off x="6724596" y="3005814"/>
            <a:ext cx="599996" cy="307777"/>
          </a:xfrm>
          <a:prstGeom prst="rect">
            <a:avLst/>
          </a:prstGeom>
          <a:noFill/>
        </p:spPr>
        <p:txBody>
          <a:bodyPr wrap="square" rtlCol="0">
            <a:spAutoFit/>
          </a:bodyPr>
          <a:lstStyle/>
          <a:p>
            <a:pPr algn="ctr" defTabSz="844083">
              <a:defRPr/>
            </a:pPr>
            <a:r>
              <a:rPr lang="en-US" altLang="ja-JP" sz="1400" b="1" dirty="0">
                <a:latin typeface="+mn-ea"/>
              </a:rPr>
              <a:t>40%</a:t>
            </a:r>
            <a:endParaRPr lang="ja-JP" altLang="en-US" sz="1400" b="1" dirty="0">
              <a:latin typeface="+mn-ea"/>
            </a:endParaRPr>
          </a:p>
        </p:txBody>
      </p:sp>
      <p:sp>
        <p:nvSpPr>
          <p:cNvPr id="39" name="テキスト ボックス 38">
            <a:extLst>
              <a:ext uri="{FF2B5EF4-FFF2-40B4-BE49-F238E27FC236}">
                <a16:creationId xmlns:a16="http://schemas.microsoft.com/office/drawing/2014/main" id="{A6183554-6ECB-E1DC-1617-E2E355882694}"/>
              </a:ext>
            </a:extLst>
          </p:cNvPr>
          <p:cNvSpPr txBox="1"/>
          <p:nvPr/>
        </p:nvSpPr>
        <p:spPr>
          <a:xfrm>
            <a:off x="4773269" y="4149227"/>
            <a:ext cx="599996" cy="307777"/>
          </a:xfrm>
          <a:prstGeom prst="rect">
            <a:avLst/>
          </a:prstGeom>
          <a:noFill/>
        </p:spPr>
        <p:txBody>
          <a:bodyPr wrap="square" rtlCol="0">
            <a:spAutoFit/>
          </a:bodyPr>
          <a:lstStyle/>
          <a:p>
            <a:pPr algn="ctr" defTabSz="844083">
              <a:defRPr/>
            </a:pPr>
            <a:r>
              <a:rPr lang="en-US" altLang="ja-JP" sz="1400" b="1" dirty="0">
                <a:solidFill>
                  <a:schemeClr val="bg1"/>
                </a:solidFill>
                <a:latin typeface="+mn-ea"/>
              </a:rPr>
              <a:t>77%</a:t>
            </a:r>
            <a:endParaRPr lang="ja-JP" altLang="en-US" sz="1400" b="1" dirty="0">
              <a:solidFill>
                <a:schemeClr val="bg1"/>
              </a:solidFill>
              <a:latin typeface="+mn-ea"/>
            </a:endParaRPr>
          </a:p>
        </p:txBody>
      </p:sp>
      <p:sp>
        <p:nvSpPr>
          <p:cNvPr id="40" name="テキスト ボックス 39">
            <a:extLst>
              <a:ext uri="{FF2B5EF4-FFF2-40B4-BE49-F238E27FC236}">
                <a16:creationId xmlns:a16="http://schemas.microsoft.com/office/drawing/2014/main" id="{A5998CC0-5398-3A42-EAEA-3BD7F30E8086}"/>
              </a:ext>
            </a:extLst>
          </p:cNvPr>
          <p:cNvSpPr txBox="1"/>
          <p:nvPr/>
        </p:nvSpPr>
        <p:spPr>
          <a:xfrm>
            <a:off x="7806381" y="4149227"/>
            <a:ext cx="599996" cy="307777"/>
          </a:xfrm>
          <a:prstGeom prst="rect">
            <a:avLst/>
          </a:prstGeom>
          <a:noFill/>
        </p:spPr>
        <p:txBody>
          <a:bodyPr wrap="square" rtlCol="0">
            <a:spAutoFit/>
          </a:bodyPr>
          <a:lstStyle/>
          <a:p>
            <a:pPr algn="ctr" defTabSz="844083">
              <a:defRPr/>
            </a:pPr>
            <a:r>
              <a:rPr lang="en-US" altLang="ja-JP" sz="1400" b="1" dirty="0">
                <a:latin typeface="+mn-ea"/>
              </a:rPr>
              <a:t>23%</a:t>
            </a:r>
            <a:endParaRPr lang="ja-JP" altLang="en-US" sz="1400" b="1" dirty="0">
              <a:latin typeface="+mn-ea"/>
            </a:endParaRPr>
          </a:p>
        </p:txBody>
      </p:sp>
      <p:sp>
        <p:nvSpPr>
          <p:cNvPr id="41" name="テキスト ボックス 40">
            <a:extLst>
              <a:ext uri="{FF2B5EF4-FFF2-40B4-BE49-F238E27FC236}">
                <a16:creationId xmlns:a16="http://schemas.microsoft.com/office/drawing/2014/main" id="{B2D427DF-3E14-31B6-7383-DB1A391E97F4}"/>
              </a:ext>
            </a:extLst>
          </p:cNvPr>
          <p:cNvSpPr txBox="1"/>
          <p:nvPr/>
        </p:nvSpPr>
        <p:spPr>
          <a:xfrm>
            <a:off x="1006060" y="3005814"/>
            <a:ext cx="899994" cy="307777"/>
          </a:xfrm>
          <a:prstGeom prst="rect">
            <a:avLst/>
          </a:prstGeom>
          <a:noFill/>
        </p:spPr>
        <p:txBody>
          <a:bodyPr wrap="square" rtlCol="0">
            <a:spAutoFit/>
          </a:bodyPr>
          <a:lstStyle/>
          <a:p>
            <a:pPr algn="ctr" defTabSz="844083">
              <a:defRPr/>
            </a:pPr>
            <a:r>
              <a:rPr lang="en-US" altLang="ja-JP" sz="1400" b="1" dirty="0">
                <a:solidFill>
                  <a:schemeClr val="accent4"/>
                </a:solidFill>
                <a:latin typeface="+mn-ea"/>
              </a:rPr>
              <a:t>2024</a:t>
            </a:r>
            <a:r>
              <a:rPr lang="ja-JP" altLang="en-US" sz="1400" b="1" dirty="0">
                <a:solidFill>
                  <a:schemeClr val="accent4"/>
                </a:solidFill>
                <a:latin typeface="+mn-ea"/>
              </a:rPr>
              <a:t>年</a:t>
            </a:r>
          </a:p>
        </p:txBody>
      </p:sp>
      <p:sp>
        <p:nvSpPr>
          <p:cNvPr id="42" name="テキスト ボックス 41">
            <a:extLst>
              <a:ext uri="{FF2B5EF4-FFF2-40B4-BE49-F238E27FC236}">
                <a16:creationId xmlns:a16="http://schemas.microsoft.com/office/drawing/2014/main" id="{45863106-9A07-B64E-70B3-2DB9A8D78EA6}"/>
              </a:ext>
            </a:extLst>
          </p:cNvPr>
          <p:cNvSpPr txBox="1"/>
          <p:nvPr/>
        </p:nvSpPr>
        <p:spPr>
          <a:xfrm>
            <a:off x="1006060" y="4149227"/>
            <a:ext cx="899994" cy="307777"/>
          </a:xfrm>
          <a:prstGeom prst="rect">
            <a:avLst/>
          </a:prstGeom>
          <a:noFill/>
        </p:spPr>
        <p:txBody>
          <a:bodyPr wrap="square" rtlCol="0">
            <a:spAutoFit/>
          </a:bodyPr>
          <a:lstStyle/>
          <a:p>
            <a:pPr algn="ctr" defTabSz="844083">
              <a:defRPr/>
            </a:pPr>
            <a:r>
              <a:rPr lang="en-US" altLang="ja-JP" sz="1400" b="1" dirty="0">
                <a:solidFill>
                  <a:srgbClr val="1E3D85"/>
                </a:solidFill>
                <a:latin typeface="+mn-ea"/>
              </a:rPr>
              <a:t>2025</a:t>
            </a:r>
            <a:r>
              <a:rPr lang="ja-JP" altLang="en-US" sz="1400" b="1" dirty="0">
                <a:solidFill>
                  <a:srgbClr val="1E3D85"/>
                </a:solidFill>
                <a:latin typeface="+mn-ea"/>
              </a:rPr>
              <a:t>年</a:t>
            </a:r>
          </a:p>
        </p:txBody>
      </p:sp>
      <p:sp>
        <p:nvSpPr>
          <p:cNvPr id="43" name="正方形/長方形 42">
            <a:extLst>
              <a:ext uri="{FF2B5EF4-FFF2-40B4-BE49-F238E27FC236}">
                <a16:creationId xmlns:a16="http://schemas.microsoft.com/office/drawing/2014/main" id="{28BC2F45-1C99-D983-FA08-1D1DCCA4B2BF}"/>
              </a:ext>
            </a:extLst>
          </p:cNvPr>
          <p:cNvSpPr/>
          <p:nvPr/>
        </p:nvSpPr>
        <p:spPr>
          <a:xfrm>
            <a:off x="356058" y="4754512"/>
            <a:ext cx="9193882" cy="126156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a:extLst>
              <a:ext uri="{FF2B5EF4-FFF2-40B4-BE49-F238E27FC236}">
                <a16:creationId xmlns:a16="http://schemas.microsoft.com/office/drawing/2014/main" id="{235B0D80-2BAA-6ED5-82CF-4692F0762647}"/>
              </a:ext>
            </a:extLst>
          </p:cNvPr>
          <p:cNvSpPr txBox="1"/>
          <p:nvPr/>
        </p:nvSpPr>
        <p:spPr>
          <a:xfrm>
            <a:off x="1029078" y="4936098"/>
            <a:ext cx="7847842" cy="898387"/>
          </a:xfrm>
          <a:prstGeom prst="rect">
            <a:avLst/>
          </a:prstGeom>
          <a:noFill/>
        </p:spPr>
        <p:txBody>
          <a:bodyPr wrap="square" rtlCol="0">
            <a:spAutoFit/>
          </a:bodyPr>
          <a:lstStyle/>
          <a:p>
            <a:pPr algn="ctr" defTabSz="844083">
              <a:lnSpc>
                <a:spcPct val="150000"/>
              </a:lnSpc>
              <a:spcBef>
                <a:spcPts val="800"/>
              </a:spcBef>
              <a:defRPr/>
            </a:pPr>
            <a:r>
              <a:rPr lang="ja-JP" altLang="en-US" sz="1600" b="1" dirty="0">
                <a:solidFill>
                  <a:prstClr val="black"/>
                </a:solidFill>
                <a:latin typeface="+mn-ea"/>
              </a:rPr>
              <a:t>「とてもよかった」の回答が多数へ。</a:t>
            </a:r>
            <a:endParaRPr lang="en-US" altLang="ja-JP" sz="1600" b="1" dirty="0">
              <a:solidFill>
                <a:prstClr val="black"/>
              </a:solidFill>
              <a:latin typeface="+mn-ea"/>
            </a:endParaRPr>
          </a:p>
          <a:p>
            <a:pPr algn="ctr" defTabSz="844083">
              <a:lnSpc>
                <a:spcPct val="150000"/>
              </a:lnSpc>
              <a:spcBef>
                <a:spcPts val="800"/>
              </a:spcBef>
              <a:defRPr/>
            </a:pPr>
            <a:r>
              <a:rPr lang="en-US" altLang="ja-JP" sz="1600" b="1" dirty="0">
                <a:solidFill>
                  <a:prstClr val="black"/>
                </a:solidFill>
                <a:latin typeface="+mn-ea"/>
              </a:rPr>
              <a:t>2024</a:t>
            </a:r>
            <a:r>
              <a:rPr lang="ja-JP" altLang="en-US" sz="1600" b="1" dirty="0">
                <a:solidFill>
                  <a:prstClr val="black"/>
                </a:solidFill>
                <a:latin typeface="+mn-ea"/>
              </a:rPr>
              <a:t>年に一部見られたネガティブな反応も払拭されている。</a:t>
            </a:r>
            <a:endParaRPr lang="en-US" altLang="ja-JP" sz="1600" b="1" dirty="0">
              <a:solidFill>
                <a:prstClr val="black"/>
              </a:solidFill>
              <a:latin typeface="+mn-ea"/>
            </a:endParaRPr>
          </a:p>
        </p:txBody>
      </p:sp>
      <p:sp>
        <p:nvSpPr>
          <p:cNvPr id="4" name="テキスト ボックス 3">
            <a:extLst>
              <a:ext uri="{FF2B5EF4-FFF2-40B4-BE49-F238E27FC236}">
                <a16:creationId xmlns:a16="http://schemas.microsoft.com/office/drawing/2014/main" id="{16254E3D-9829-3A3F-6330-77494A23B340}"/>
              </a:ext>
            </a:extLst>
          </p:cNvPr>
          <p:cNvSpPr txBox="1"/>
          <p:nvPr/>
        </p:nvSpPr>
        <p:spPr>
          <a:xfrm>
            <a:off x="3257647" y="2441439"/>
            <a:ext cx="1139944" cy="301173"/>
          </a:xfrm>
          <a:prstGeom prst="rect">
            <a:avLst/>
          </a:prstGeom>
          <a:noFill/>
        </p:spPr>
        <p:txBody>
          <a:bodyPr wrap="square" rtlCol="0">
            <a:spAutoFit/>
          </a:bodyPr>
          <a:lstStyle/>
          <a:p>
            <a:pPr algn="ctr" defTabSz="844083">
              <a:lnSpc>
                <a:spcPct val="150000"/>
              </a:lnSpc>
              <a:spcBef>
                <a:spcPts val="800"/>
              </a:spcBef>
              <a:defRPr/>
            </a:pPr>
            <a:r>
              <a:rPr lang="ja-JP" altLang="en-US" sz="1000" b="1" dirty="0">
                <a:solidFill>
                  <a:prstClr val="black"/>
                </a:solidFill>
                <a:latin typeface="+mn-ea"/>
              </a:rPr>
              <a:t>とてもよかった</a:t>
            </a:r>
          </a:p>
        </p:txBody>
      </p:sp>
      <p:sp>
        <p:nvSpPr>
          <p:cNvPr id="6" name="テキスト ボックス 5">
            <a:extLst>
              <a:ext uri="{FF2B5EF4-FFF2-40B4-BE49-F238E27FC236}">
                <a16:creationId xmlns:a16="http://schemas.microsoft.com/office/drawing/2014/main" id="{685DB6A7-A1F6-DDE1-8110-B826F2B1145F}"/>
              </a:ext>
            </a:extLst>
          </p:cNvPr>
          <p:cNvSpPr txBox="1"/>
          <p:nvPr/>
        </p:nvSpPr>
        <p:spPr>
          <a:xfrm>
            <a:off x="6354318" y="2441439"/>
            <a:ext cx="1340551" cy="301173"/>
          </a:xfrm>
          <a:prstGeom prst="rect">
            <a:avLst/>
          </a:prstGeom>
          <a:noFill/>
        </p:spPr>
        <p:txBody>
          <a:bodyPr wrap="square" rtlCol="0">
            <a:spAutoFit/>
          </a:bodyPr>
          <a:lstStyle/>
          <a:p>
            <a:pPr algn="ctr" defTabSz="844083">
              <a:lnSpc>
                <a:spcPct val="150000"/>
              </a:lnSpc>
              <a:spcBef>
                <a:spcPts val="800"/>
              </a:spcBef>
              <a:defRPr/>
            </a:pPr>
            <a:r>
              <a:rPr lang="ja-JP" altLang="en-US" sz="1000" b="1" dirty="0">
                <a:solidFill>
                  <a:prstClr val="black"/>
                </a:solidFill>
                <a:latin typeface="+mn-ea"/>
              </a:rPr>
              <a:t>まあまあよかった</a:t>
            </a:r>
          </a:p>
        </p:txBody>
      </p:sp>
      <p:sp>
        <p:nvSpPr>
          <p:cNvPr id="9" name="テキスト ボックス 8">
            <a:extLst>
              <a:ext uri="{FF2B5EF4-FFF2-40B4-BE49-F238E27FC236}">
                <a16:creationId xmlns:a16="http://schemas.microsoft.com/office/drawing/2014/main" id="{F517EB71-9780-0674-A10F-9C3CD9FD3530}"/>
              </a:ext>
            </a:extLst>
          </p:cNvPr>
          <p:cNvSpPr txBox="1"/>
          <p:nvPr/>
        </p:nvSpPr>
        <p:spPr>
          <a:xfrm>
            <a:off x="8276924" y="3005814"/>
            <a:ext cx="599996" cy="307777"/>
          </a:xfrm>
          <a:prstGeom prst="rect">
            <a:avLst/>
          </a:prstGeom>
          <a:noFill/>
        </p:spPr>
        <p:txBody>
          <a:bodyPr wrap="square" rtlCol="0">
            <a:spAutoFit/>
          </a:bodyPr>
          <a:lstStyle/>
          <a:p>
            <a:pPr algn="ctr" defTabSz="844083">
              <a:defRPr/>
            </a:pPr>
            <a:r>
              <a:rPr lang="en-US" altLang="ja-JP" sz="1400" b="1" dirty="0">
                <a:latin typeface="+mn-ea"/>
              </a:rPr>
              <a:t>7%</a:t>
            </a:r>
            <a:endParaRPr lang="ja-JP" altLang="en-US" sz="1400" b="1" dirty="0">
              <a:latin typeface="+mn-ea"/>
            </a:endParaRPr>
          </a:p>
        </p:txBody>
      </p:sp>
      <p:sp>
        <p:nvSpPr>
          <p:cNvPr id="13" name="テキスト ボックス 12">
            <a:extLst>
              <a:ext uri="{FF2B5EF4-FFF2-40B4-BE49-F238E27FC236}">
                <a16:creationId xmlns:a16="http://schemas.microsoft.com/office/drawing/2014/main" id="{6D2FB635-89AA-6CCF-8B50-70F15E4795D3}"/>
              </a:ext>
            </a:extLst>
          </p:cNvPr>
          <p:cNvSpPr txBox="1"/>
          <p:nvPr/>
        </p:nvSpPr>
        <p:spPr>
          <a:xfrm>
            <a:off x="7906646" y="2441439"/>
            <a:ext cx="1340551" cy="301173"/>
          </a:xfrm>
          <a:prstGeom prst="rect">
            <a:avLst/>
          </a:prstGeom>
          <a:noFill/>
        </p:spPr>
        <p:txBody>
          <a:bodyPr wrap="square" rtlCol="0">
            <a:spAutoFit/>
          </a:bodyPr>
          <a:lstStyle/>
          <a:p>
            <a:pPr algn="ctr" defTabSz="844083">
              <a:lnSpc>
                <a:spcPct val="150000"/>
              </a:lnSpc>
              <a:spcBef>
                <a:spcPts val="800"/>
              </a:spcBef>
              <a:defRPr/>
            </a:pPr>
            <a:r>
              <a:rPr lang="ja-JP" altLang="en-US" sz="1000" b="1" dirty="0">
                <a:solidFill>
                  <a:prstClr val="black"/>
                </a:solidFill>
                <a:latin typeface="+mn-ea"/>
              </a:rPr>
              <a:t>どちらともいえない</a:t>
            </a:r>
          </a:p>
        </p:txBody>
      </p:sp>
      <p:sp>
        <p:nvSpPr>
          <p:cNvPr id="14" name="テキスト ボックス 13">
            <a:extLst>
              <a:ext uri="{FF2B5EF4-FFF2-40B4-BE49-F238E27FC236}">
                <a16:creationId xmlns:a16="http://schemas.microsoft.com/office/drawing/2014/main" id="{F2B3B187-8D98-1625-2759-24F8D6BAFCC4}"/>
              </a:ext>
            </a:extLst>
          </p:cNvPr>
          <p:cNvSpPr txBox="1"/>
          <p:nvPr/>
        </p:nvSpPr>
        <p:spPr>
          <a:xfrm>
            <a:off x="4502867" y="3636516"/>
            <a:ext cx="1139944" cy="301173"/>
          </a:xfrm>
          <a:prstGeom prst="rect">
            <a:avLst/>
          </a:prstGeom>
          <a:noFill/>
        </p:spPr>
        <p:txBody>
          <a:bodyPr wrap="square" rtlCol="0">
            <a:spAutoFit/>
          </a:bodyPr>
          <a:lstStyle/>
          <a:p>
            <a:pPr algn="ctr" defTabSz="844083">
              <a:lnSpc>
                <a:spcPct val="150000"/>
              </a:lnSpc>
              <a:spcBef>
                <a:spcPts val="800"/>
              </a:spcBef>
              <a:defRPr/>
            </a:pPr>
            <a:r>
              <a:rPr lang="ja-JP" altLang="en-US" sz="1000" b="1" dirty="0">
                <a:solidFill>
                  <a:prstClr val="black"/>
                </a:solidFill>
                <a:latin typeface="+mn-ea"/>
              </a:rPr>
              <a:t>とてもよかった</a:t>
            </a:r>
          </a:p>
        </p:txBody>
      </p:sp>
      <p:sp>
        <p:nvSpPr>
          <p:cNvPr id="15" name="テキスト ボックス 14">
            <a:extLst>
              <a:ext uri="{FF2B5EF4-FFF2-40B4-BE49-F238E27FC236}">
                <a16:creationId xmlns:a16="http://schemas.microsoft.com/office/drawing/2014/main" id="{B0FA5619-7047-5298-F104-8D4C4D0795CA}"/>
              </a:ext>
            </a:extLst>
          </p:cNvPr>
          <p:cNvSpPr txBox="1"/>
          <p:nvPr/>
        </p:nvSpPr>
        <p:spPr>
          <a:xfrm>
            <a:off x="7436103" y="3636516"/>
            <a:ext cx="1340551" cy="301173"/>
          </a:xfrm>
          <a:prstGeom prst="rect">
            <a:avLst/>
          </a:prstGeom>
          <a:noFill/>
        </p:spPr>
        <p:txBody>
          <a:bodyPr wrap="square" rtlCol="0">
            <a:spAutoFit/>
          </a:bodyPr>
          <a:lstStyle/>
          <a:p>
            <a:pPr algn="ctr" defTabSz="844083">
              <a:lnSpc>
                <a:spcPct val="150000"/>
              </a:lnSpc>
              <a:spcBef>
                <a:spcPts val="800"/>
              </a:spcBef>
              <a:defRPr/>
            </a:pPr>
            <a:r>
              <a:rPr lang="ja-JP" altLang="en-US" sz="1000" b="1" dirty="0">
                <a:solidFill>
                  <a:prstClr val="black"/>
                </a:solidFill>
                <a:latin typeface="+mn-ea"/>
              </a:rPr>
              <a:t>まあまあよかった</a:t>
            </a:r>
          </a:p>
        </p:txBody>
      </p:sp>
    </p:spTree>
    <p:extLst>
      <p:ext uri="{BB962C8B-B14F-4D97-AF65-F5344CB8AC3E}">
        <p14:creationId xmlns:p14="http://schemas.microsoft.com/office/powerpoint/2010/main" val="3711984000"/>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796A3-16FD-1A30-5C2D-C84B1FF75C1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D440E52-6CE8-5D35-703B-801F245BD72E}"/>
              </a:ext>
            </a:extLst>
          </p:cNvPr>
          <p:cNvSpPr>
            <a:spLocks noGrp="1"/>
          </p:cNvSpPr>
          <p:nvPr>
            <p:ph type="title"/>
          </p:nvPr>
        </p:nvSpPr>
        <p:spPr>
          <a:xfrm>
            <a:off x="343818" y="298227"/>
            <a:ext cx="7956670" cy="481160"/>
          </a:xfrm>
        </p:spPr>
        <p:txBody>
          <a:bodyPr>
            <a:normAutofit/>
          </a:bodyPr>
          <a:lstStyle/>
          <a:p>
            <a:r>
              <a:rPr lang="ja-JP" altLang="en-US" sz="2400" b="1" dirty="0">
                <a:solidFill>
                  <a:srgbClr val="1E3D85"/>
                </a:solidFill>
                <a:latin typeface="+mn-ea"/>
                <a:ea typeface="+mn-ea"/>
              </a:rPr>
              <a:t>参加者アンケートの比較：群馬県太田市</a:t>
            </a:r>
          </a:p>
        </p:txBody>
      </p:sp>
      <p:pic>
        <p:nvPicPr>
          <p:cNvPr id="12" name="図 11" descr="テキスト が含まれている画像&#10;&#10;自動的に生成された説明">
            <a:extLst>
              <a:ext uri="{FF2B5EF4-FFF2-40B4-BE49-F238E27FC236}">
                <a16:creationId xmlns:a16="http://schemas.microsoft.com/office/drawing/2014/main" id="{792F2882-6BBE-4710-1410-2351F01EE2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0275" y="138517"/>
            <a:ext cx="850900" cy="501945"/>
          </a:xfrm>
          <a:prstGeom prst="rect">
            <a:avLst/>
          </a:prstGeom>
        </p:spPr>
      </p:pic>
      <p:sp>
        <p:nvSpPr>
          <p:cNvPr id="36" name="object 19">
            <a:extLst>
              <a:ext uri="{FF2B5EF4-FFF2-40B4-BE49-F238E27FC236}">
                <a16:creationId xmlns:a16="http://schemas.microsoft.com/office/drawing/2014/main" id="{C95C6A8A-D383-8032-1BD6-A075339A8B7F}"/>
              </a:ext>
            </a:extLst>
          </p:cNvPr>
          <p:cNvSpPr/>
          <p:nvPr/>
        </p:nvSpPr>
        <p:spPr>
          <a:xfrm>
            <a:off x="0" y="6751318"/>
            <a:ext cx="9906000" cy="103910"/>
          </a:xfrm>
          <a:custGeom>
            <a:avLst/>
            <a:gdLst/>
            <a:ahLst/>
            <a:cxnLst/>
            <a:rect l="l" t="t" r="r" b="b"/>
            <a:pathLst>
              <a:path w="10693400" h="224790">
                <a:moveTo>
                  <a:pt x="0" y="224395"/>
                </a:moveTo>
                <a:lnTo>
                  <a:pt x="10693400" y="224395"/>
                </a:lnTo>
                <a:lnTo>
                  <a:pt x="10693400" y="0"/>
                </a:lnTo>
                <a:lnTo>
                  <a:pt x="0" y="0"/>
                </a:lnTo>
                <a:lnTo>
                  <a:pt x="0" y="224395"/>
                </a:lnTo>
                <a:close/>
              </a:path>
            </a:pathLst>
          </a:custGeom>
          <a:solidFill>
            <a:srgbClr val="1F3E85"/>
          </a:solidFill>
        </p:spPr>
        <p:txBody>
          <a:bodyPr wrap="square" lIns="0" tIns="0" rIns="0" bIns="0" rtlCol="0"/>
          <a:lstStyle/>
          <a:p>
            <a:endParaRPr/>
          </a:p>
        </p:txBody>
      </p:sp>
      <p:sp>
        <p:nvSpPr>
          <p:cNvPr id="37" name="スライド番号プレースホルダー 10">
            <a:extLst>
              <a:ext uri="{FF2B5EF4-FFF2-40B4-BE49-F238E27FC236}">
                <a16:creationId xmlns:a16="http://schemas.microsoft.com/office/drawing/2014/main" id="{D36F750E-B1B8-9480-319B-10C02994FC27}"/>
              </a:ext>
            </a:extLst>
          </p:cNvPr>
          <p:cNvSpPr txBox="1">
            <a:spLocks/>
          </p:cNvSpPr>
          <p:nvPr/>
        </p:nvSpPr>
        <p:spPr>
          <a:xfrm>
            <a:off x="7626213" y="6384621"/>
            <a:ext cx="2228850" cy="365125"/>
          </a:xfrm>
          <a:prstGeom prst="rect">
            <a:avLst/>
          </a:prstGeom>
        </p:spPr>
        <p:txBody>
          <a:bodyPr anchor="b"/>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fld id="{F4E220C8-6700-439B-B500-6D3AF2230FFD}" type="slidenum">
              <a:rPr lang="ja-JP" altLang="en-US" sz="1050" smtClean="0">
                <a:solidFill>
                  <a:schemeClr val="bg1">
                    <a:lumMod val="50000"/>
                  </a:schemeClr>
                </a:solidFill>
              </a:rPr>
              <a:pPr algn="r"/>
              <a:t>10</a:t>
            </a:fld>
            <a:endParaRPr lang="ja-JP" altLang="en-US" sz="1050" dirty="0">
              <a:solidFill>
                <a:schemeClr val="bg1">
                  <a:lumMod val="50000"/>
                </a:schemeClr>
              </a:solidFill>
            </a:endParaRPr>
          </a:p>
        </p:txBody>
      </p:sp>
      <p:graphicFrame>
        <p:nvGraphicFramePr>
          <p:cNvPr id="8" name="グラフ 7">
            <a:extLst>
              <a:ext uri="{FF2B5EF4-FFF2-40B4-BE49-F238E27FC236}">
                <a16:creationId xmlns:a16="http://schemas.microsoft.com/office/drawing/2014/main" id="{9F9380BF-94DA-08A5-B424-AD377F8BA11F}"/>
              </a:ext>
            </a:extLst>
          </p:cNvPr>
          <p:cNvGraphicFramePr/>
          <p:nvPr/>
        </p:nvGraphicFramePr>
        <p:xfrm>
          <a:off x="3136900" y="1982716"/>
          <a:ext cx="1816100" cy="121073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グラフ 8">
            <a:extLst>
              <a:ext uri="{FF2B5EF4-FFF2-40B4-BE49-F238E27FC236}">
                <a16:creationId xmlns:a16="http://schemas.microsoft.com/office/drawing/2014/main" id="{8DF4ED20-B4FF-91A2-F48F-98B6482095B9}"/>
              </a:ext>
            </a:extLst>
          </p:cNvPr>
          <p:cNvGraphicFramePr/>
          <p:nvPr/>
        </p:nvGraphicFramePr>
        <p:xfrm>
          <a:off x="3136900" y="3126522"/>
          <a:ext cx="1816100" cy="121073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4" name="グラフ 13">
            <a:extLst>
              <a:ext uri="{FF2B5EF4-FFF2-40B4-BE49-F238E27FC236}">
                <a16:creationId xmlns:a16="http://schemas.microsoft.com/office/drawing/2014/main" id="{940EB04F-C35B-C3DB-1F50-C8FB742AE56D}"/>
              </a:ext>
            </a:extLst>
          </p:cNvPr>
          <p:cNvGraphicFramePr/>
          <p:nvPr/>
        </p:nvGraphicFramePr>
        <p:xfrm>
          <a:off x="3136900" y="4337255"/>
          <a:ext cx="1816100" cy="1210733"/>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7" name="グラフ 26">
            <a:extLst>
              <a:ext uri="{FF2B5EF4-FFF2-40B4-BE49-F238E27FC236}">
                <a16:creationId xmlns:a16="http://schemas.microsoft.com/office/drawing/2014/main" id="{3B8485DC-3B80-238B-C945-79A2EB75240F}"/>
              </a:ext>
            </a:extLst>
          </p:cNvPr>
          <p:cNvGraphicFramePr/>
          <p:nvPr/>
        </p:nvGraphicFramePr>
        <p:xfrm>
          <a:off x="6718163" y="1982716"/>
          <a:ext cx="1816100" cy="1210733"/>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8" name="グラフ 27">
            <a:extLst>
              <a:ext uri="{FF2B5EF4-FFF2-40B4-BE49-F238E27FC236}">
                <a16:creationId xmlns:a16="http://schemas.microsoft.com/office/drawing/2014/main" id="{402B40F9-DD69-C969-FF07-62B48A3620CF}"/>
              </a:ext>
            </a:extLst>
          </p:cNvPr>
          <p:cNvGraphicFramePr/>
          <p:nvPr/>
        </p:nvGraphicFramePr>
        <p:xfrm>
          <a:off x="6718163" y="3126522"/>
          <a:ext cx="1816100" cy="1210733"/>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30" name="グラフ 29">
            <a:extLst>
              <a:ext uri="{FF2B5EF4-FFF2-40B4-BE49-F238E27FC236}">
                <a16:creationId xmlns:a16="http://schemas.microsoft.com/office/drawing/2014/main" id="{BBDD41D5-4D66-6356-9D59-32E6CF3BA34E}"/>
              </a:ext>
            </a:extLst>
          </p:cNvPr>
          <p:cNvGraphicFramePr/>
          <p:nvPr/>
        </p:nvGraphicFramePr>
        <p:xfrm>
          <a:off x="6718163" y="4337255"/>
          <a:ext cx="1816100" cy="1210733"/>
        </p:xfrm>
        <a:graphic>
          <a:graphicData uri="http://schemas.openxmlformats.org/drawingml/2006/chart">
            <c:chart xmlns:c="http://schemas.openxmlformats.org/drawingml/2006/chart" xmlns:r="http://schemas.openxmlformats.org/officeDocument/2006/relationships" r:id="rId9"/>
          </a:graphicData>
        </a:graphic>
      </p:graphicFrame>
      <p:sp>
        <p:nvSpPr>
          <p:cNvPr id="32" name="テキスト ボックス 31">
            <a:extLst>
              <a:ext uri="{FF2B5EF4-FFF2-40B4-BE49-F238E27FC236}">
                <a16:creationId xmlns:a16="http://schemas.microsoft.com/office/drawing/2014/main" id="{9A4BFDC8-9E6A-505A-91A1-8CB0FEC2DF0B}"/>
              </a:ext>
            </a:extLst>
          </p:cNvPr>
          <p:cNvSpPr txBox="1"/>
          <p:nvPr/>
        </p:nvSpPr>
        <p:spPr>
          <a:xfrm>
            <a:off x="343818" y="2234139"/>
            <a:ext cx="2428411" cy="707886"/>
          </a:xfrm>
          <a:prstGeom prst="rect">
            <a:avLst/>
          </a:prstGeom>
          <a:noFill/>
        </p:spPr>
        <p:txBody>
          <a:bodyPr wrap="square" rtlCol="0">
            <a:spAutoFit/>
          </a:bodyPr>
          <a:lstStyle/>
          <a:p>
            <a:pPr defTabSz="844083">
              <a:lnSpc>
                <a:spcPct val="150000"/>
              </a:lnSpc>
              <a:spcBef>
                <a:spcPts val="800"/>
              </a:spcBef>
              <a:defRPr/>
            </a:pPr>
            <a:r>
              <a:rPr lang="ja-JP" altLang="en-US" sz="1400" b="1" dirty="0">
                <a:solidFill>
                  <a:prstClr val="black"/>
                </a:solidFill>
                <a:latin typeface="+mn-ea"/>
              </a:rPr>
              <a:t>話し合いは安心して話せる雰囲気でしたか</a:t>
            </a:r>
            <a:endParaRPr lang="en-US" altLang="ja-JP" sz="1400" b="1" dirty="0">
              <a:solidFill>
                <a:prstClr val="black"/>
              </a:solidFill>
              <a:latin typeface="+mn-ea"/>
            </a:endParaRPr>
          </a:p>
        </p:txBody>
      </p:sp>
      <p:sp>
        <p:nvSpPr>
          <p:cNvPr id="33" name="テキスト ボックス 32">
            <a:extLst>
              <a:ext uri="{FF2B5EF4-FFF2-40B4-BE49-F238E27FC236}">
                <a16:creationId xmlns:a16="http://schemas.microsoft.com/office/drawing/2014/main" id="{D22A9ECA-0061-AE85-5108-CB2EB15C306A}"/>
              </a:ext>
            </a:extLst>
          </p:cNvPr>
          <p:cNvSpPr txBox="1"/>
          <p:nvPr/>
        </p:nvSpPr>
        <p:spPr>
          <a:xfrm>
            <a:off x="343818" y="3377945"/>
            <a:ext cx="2428411" cy="707886"/>
          </a:xfrm>
          <a:prstGeom prst="rect">
            <a:avLst/>
          </a:prstGeom>
          <a:noFill/>
        </p:spPr>
        <p:txBody>
          <a:bodyPr wrap="square" rtlCol="0">
            <a:spAutoFit/>
          </a:bodyPr>
          <a:lstStyle/>
          <a:p>
            <a:pPr defTabSz="844083">
              <a:lnSpc>
                <a:spcPct val="150000"/>
              </a:lnSpc>
              <a:spcBef>
                <a:spcPts val="800"/>
              </a:spcBef>
              <a:defRPr/>
            </a:pPr>
            <a:r>
              <a:rPr lang="ja-JP" altLang="en-US" sz="1400" b="1" dirty="0">
                <a:solidFill>
                  <a:prstClr val="black"/>
                </a:solidFill>
                <a:latin typeface="+mn-ea"/>
              </a:rPr>
              <a:t>話し合いで自分の意見は言えましたか</a:t>
            </a:r>
            <a:endParaRPr lang="en-US" altLang="ja-JP" sz="1400" b="1" dirty="0">
              <a:solidFill>
                <a:prstClr val="black"/>
              </a:solidFill>
              <a:latin typeface="+mn-ea"/>
            </a:endParaRPr>
          </a:p>
        </p:txBody>
      </p:sp>
      <p:sp>
        <p:nvSpPr>
          <p:cNvPr id="35" name="テキスト ボックス 34">
            <a:extLst>
              <a:ext uri="{FF2B5EF4-FFF2-40B4-BE49-F238E27FC236}">
                <a16:creationId xmlns:a16="http://schemas.microsoft.com/office/drawing/2014/main" id="{4637689D-9E45-3955-9FA1-6E447E7D0116}"/>
              </a:ext>
            </a:extLst>
          </p:cNvPr>
          <p:cNvSpPr txBox="1"/>
          <p:nvPr/>
        </p:nvSpPr>
        <p:spPr>
          <a:xfrm>
            <a:off x="343818" y="4427095"/>
            <a:ext cx="2428411" cy="1031051"/>
          </a:xfrm>
          <a:prstGeom prst="rect">
            <a:avLst/>
          </a:prstGeom>
          <a:noFill/>
        </p:spPr>
        <p:txBody>
          <a:bodyPr wrap="square" rtlCol="0">
            <a:spAutoFit/>
          </a:bodyPr>
          <a:lstStyle/>
          <a:p>
            <a:pPr defTabSz="844083">
              <a:lnSpc>
                <a:spcPct val="150000"/>
              </a:lnSpc>
              <a:spcBef>
                <a:spcPts val="800"/>
              </a:spcBef>
              <a:defRPr/>
            </a:pPr>
            <a:r>
              <a:rPr lang="ja-JP" altLang="en-US" sz="1400" b="1" dirty="0">
                <a:solidFill>
                  <a:prstClr val="black"/>
                </a:solidFill>
                <a:latin typeface="+mn-ea"/>
              </a:rPr>
              <a:t>コーディネーターの進行・まとめ方は分かりやすかったですか</a:t>
            </a:r>
          </a:p>
        </p:txBody>
      </p:sp>
      <p:sp>
        <p:nvSpPr>
          <p:cNvPr id="45" name="テキスト ボックス 44">
            <a:extLst>
              <a:ext uri="{FF2B5EF4-FFF2-40B4-BE49-F238E27FC236}">
                <a16:creationId xmlns:a16="http://schemas.microsoft.com/office/drawing/2014/main" id="{112BEA25-A36E-44EA-0677-B0C1EDB0D220}"/>
              </a:ext>
            </a:extLst>
          </p:cNvPr>
          <p:cNvSpPr txBox="1"/>
          <p:nvPr/>
        </p:nvSpPr>
        <p:spPr>
          <a:xfrm>
            <a:off x="4665163" y="2299614"/>
            <a:ext cx="780279" cy="510011"/>
          </a:xfrm>
          <a:prstGeom prst="rect">
            <a:avLst/>
          </a:prstGeom>
          <a:noFill/>
        </p:spPr>
        <p:txBody>
          <a:bodyPr wrap="square" rtlCol="0">
            <a:spAutoFit/>
          </a:bodyPr>
          <a:lstStyle/>
          <a:p>
            <a:pPr defTabSz="844083">
              <a:lnSpc>
                <a:spcPct val="150000"/>
              </a:lnSpc>
              <a:spcBef>
                <a:spcPts val="800"/>
              </a:spcBef>
              <a:defRPr/>
            </a:pPr>
            <a:r>
              <a:rPr lang="en-US" altLang="ja-JP" sz="2000" b="1" dirty="0">
                <a:solidFill>
                  <a:prstClr val="black"/>
                </a:solidFill>
                <a:latin typeface="+mn-ea"/>
              </a:rPr>
              <a:t>71%</a:t>
            </a:r>
          </a:p>
        </p:txBody>
      </p:sp>
      <p:sp>
        <p:nvSpPr>
          <p:cNvPr id="46" name="テキスト ボックス 45">
            <a:extLst>
              <a:ext uri="{FF2B5EF4-FFF2-40B4-BE49-F238E27FC236}">
                <a16:creationId xmlns:a16="http://schemas.microsoft.com/office/drawing/2014/main" id="{31E28879-E984-3912-A755-04C60CEEBA01}"/>
              </a:ext>
            </a:extLst>
          </p:cNvPr>
          <p:cNvSpPr txBox="1"/>
          <p:nvPr/>
        </p:nvSpPr>
        <p:spPr>
          <a:xfrm>
            <a:off x="4665163" y="3393620"/>
            <a:ext cx="780279" cy="510011"/>
          </a:xfrm>
          <a:prstGeom prst="rect">
            <a:avLst/>
          </a:prstGeom>
          <a:noFill/>
        </p:spPr>
        <p:txBody>
          <a:bodyPr wrap="square" rtlCol="0">
            <a:spAutoFit/>
          </a:bodyPr>
          <a:lstStyle/>
          <a:p>
            <a:pPr defTabSz="844083">
              <a:lnSpc>
                <a:spcPct val="150000"/>
              </a:lnSpc>
              <a:spcBef>
                <a:spcPts val="800"/>
              </a:spcBef>
              <a:defRPr/>
            </a:pPr>
            <a:r>
              <a:rPr lang="en-US" altLang="ja-JP" sz="2000" b="1" dirty="0">
                <a:solidFill>
                  <a:prstClr val="black"/>
                </a:solidFill>
                <a:latin typeface="+mn-ea"/>
              </a:rPr>
              <a:t>53%</a:t>
            </a:r>
          </a:p>
        </p:txBody>
      </p:sp>
      <p:sp>
        <p:nvSpPr>
          <p:cNvPr id="48" name="テキスト ボックス 47">
            <a:extLst>
              <a:ext uri="{FF2B5EF4-FFF2-40B4-BE49-F238E27FC236}">
                <a16:creationId xmlns:a16="http://schemas.microsoft.com/office/drawing/2014/main" id="{FCD8991B-54F6-69FC-61B2-A342F69CF020}"/>
              </a:ext>
            </a:extLst>
          </p:cNvPr>
          <p:cNvSpPr txBox="1"/>
          <p:nvPr/>
        </p:nvSpPr>
        <p:spPr>
          <a:xfrm>
            <a:off x="4665163" y="4620228"/>
            <a:ext cx="780279" cy="510011"/>
          </a:xfrm>
          <a:prstGeom prst="rect">
            <a:avLst/>
          </a:prstGeom>
          <a:noFill/>
        </p:spPr>
        <p:txBody>
          <a:bodyPr wrap="square" rtlCol="0">
            <a:spAutoFit/>
          </a:bodyPr>
          <a:lstStyle/>
          <a:p>
            <a:pPr defTabSz="844083">
              <a:lnSpc>
                <a:spcPct val="150000"/>
              </a:lnSpc>
              <a:spcBef>
                <a:spcPts val="800"/>
              </a:spcBef>
              <a:defRPr/>
            </a:pPr>
            <a:r>
              <a:rPr lang="en-US" altLang="ja-JP" sz="2000" b="1" dirty="0">
                <a:solidFill>
                  <a:prstClr val="black"/>
                </a:solidFill>
                <a:latin typeface="+mn-ea"/>
              </a:rPr>
              <a:t>66%</a:t>
            </a:r>
          </a:p>
        </p:txBody>
      </p:sp>
      <p:sp>
        <p:nvSpPr>
          <p:cNvPr id="49" name="テキスト ボックス 48">
            <a:extLst>
              <a:ext uri="{FF2B5EF4-FFF2-40B4-BE49-F238E27FC236}">
                <a16:creationId xmlns:a16="http://schemas.microsoft.com/office/drawing/2014/main" id="{96AB9F07-1468-731D-ADA0-5FEA1B424BD1}"/>
              </a:ext>
            </a:extLst>
          </p:cNvPr>
          <p:cNvSpPr txBox="1"/>
          <p:nvPr/>
        </p:nvSpPr>
        <p:spPr>
          <a:xfrm>
            <a:off x="8300488" y="2299614"/>
            <a:ext cx="780279" cy="510011"/>
          </a:xfrm>
          <a:prstGeom prst="rect">
            <a:avLst/>
          </a:prstGeom>
          <a:noFill/>
        </p:spPr>
        <p:txBody>
          <a:bodyPr wrap="square" rtlCol="0">
            <a:spAutoFit/>
          </a:bodyPr>
          <a:lstStyle/>
          <a:p>
            <a:pPr defTabSz="844083">
              <a:lnSpc>
                <a:spcPct val="150000"/>
              </a:lnSpc>
              <a:spcBef>
                <a:spcPts val="800"/>
              </a:spcBef>
              <a:defRPr/>
            </a:pPr>
            <a:r>
              <a:rPr lang="en-US" altLang="ja-JP" sz="2000" b="1" dirty="0">
                <a:solidFill>
                  <a:prstClr val="black"/>
                </a:solidFill>
                <a:latin typeface="+mn-ea"/>
              </a:rPr>
              <a:t>85%</a:t>
            </a:r>
          </a:p>
        </p:txBody>
      </p:sp>
      <p:sp>
        <p:nvSpPr>
          <p:cNvPr id="50" name="テキスト ボックス 49">
            <a:extLst>
              <a:ext uri="{FF2B5EF4-FFF2-40B4-BE49-F238E27FC236}">
                <a16:creationId xmlns:a16="http://schemas.microsoft.com/office/drawing/2014/main" id="{257FCCE8-91AD-346C-7A41-BF2623AB9FA4}"/>
              </a:ext>
            </a:extLst>
          </p:cNvPr>
          <p:cNvSpPr txBox="1"/>
          <p:nvPr/>
        </p:nvSpPr>
        <p:spPr>
          <a:xfrm>
            <a:off x="8300488" y="3393620"/>
            <a:ext cx="780279" cy="510011"/>
          </a:xfrm>
          <a:prstGeom prst="rect">
            <a:avLst/>
          </a:prstGeom>
          <a:noFill/>
        </p:spPr>
        <p:txBody>
          <a:bodyPr wrap="square" rtlCol="0">
            <a:spAutoFit/>
          </a:bodyPr>
          <a:lstStyle/>
          <a:p>
            <a:pPr defTabSz="844083">
              <a:lnSpc>
                <a:spcPct val="150000"/>
              </a:lnSpc>
              <a:spcBef>
                <a:spcPts val="800"/>
              </a:spcBef>
              <a:defRPr/>
            </a:pPr>
            <a:r>
              <a:rPr lang="en-US" altLang="ja-JP" sz="2000" b="1" dirty="0">
                <a:solidFill>
                  <a:prstClr val="black"/>
                </a:solidFill>
                <a:latin typeface="+mn-ea"/>
              </a:rPr>
              <a:t>54%</a:t>
            </a:r>
          </a:p>
        </p:txBody>
      </p:sp>
      <p:sp>
        <p:nvSpPr>
          <p:cNvPr id="52" name="テキスト ボックス 51">
            <a:extLst>
              <a:ext uri="{FF2B5EF4-FFF2-40B4-BE49-F238E27FC236}">
                <a16:creationId xmlns:a16="http://schemas.microsoft.com/office/drawing/2014/main" id="{5C5960E9-9C0E-2ABB-620B-EFF7BF647917}"/>
              </a:ext>
            </a:extLst>
          </p:cNvPr>
          <p:cNvSpPr txBox="1"/>
          <p:nvPr/>
        </p:nvSpPr>
        <p:spPr>
          <a:xfrm>
            <a:off x="8300488" y="4620228"/>
            <a:ext cx="780279" cy="510011"/>
          </a:xfrm>
          <a:prstGeom prst="rect">
            <a:avLst/>
          </a:prstGeom>
          <a:noFill/>
        </p:spPr>
        <p:txBody>
          <a:bodyPr wrap="square" rtlCol="0">
            <a:spAutoFit/>
          </a:bodyPr>
          <a:lstStyle/>
          <a:p>
            <a:pPr defTabSz="844083">
              <a:lnSpc>
                <a:spcPct val="150000"/>
              </a:lnSpc>
              <a:spcBef>
                <a:spcPts val="800"/>
              </a:spcBef>
              <a:defRPr/>
            </a:pPr>
            <a:r>
              <a:rPr lang="en-US" altLang="ja-JP" sz="2000" b="1" dirty="0">
                <a:solidFill>
                  <a:prstClr val="black"/>
                </a:solidFill>
                <a:latin typeface="+mn-ea"/>
              </a:rPr>
              <a:t>77%</a:t>
            </a:r>
          </a:p>
        </p:txBody>
      </p:sp>
      <p:sp>
        <p:nvSpPr>
          <p:cNvPr id="53" name="テキスト ボックス 52">
            <a:extLst>
              <a:ext uri="{FF2B5EF4-FFF2-40B4-BE49-F238E27FC236}">
                <a16:creationId xmlns:a16="http://schemas.microsoft.com/office/drawing/2014/main" id="{C9E0457A-B02B-FBDF-3CF1-2610FE25CC27}"/>
              </a:ext>
            </a:extLst>
          </p:cNvPr>
          <p:cNvSpPr txBox="1"/>
          <p:nvPr/>
        </p:nvSpPr>
        <p:spPr>
          <a:xfrm>
            <a:off x="3600869" y="1317826"/>
            <a:ext cx="888161" cy="426463"/>
          </a:xfrm>
          <a:prstGeom prst="rect">
            <a:avLst/>
          </a:prstGeom>
          <a:noFill/>
        </p:spPr>
        <p:txBody>
          <a:bodyPr wrap="square" rtlCol="0">
            <a:spAutoFit/>
          </a:bodyPr>
          <a:lstStyle/>
          <a:p>
            <a:pPr defTabSz="844083">
              <a:lnSpc>
                <a:spcPct val="150000"/>
              </a:lnSpc>
              <a:spcBef>
                <a:spcPts val="800"/>
              </a:spcBef>
              <a:defRPr/>
            </a:pPr>
            <a:r>
              <a:rPr lang="en-US" altLang="ja-JP" sz="1600" b="1" dirty="0">
                <a:solidFill>
                  <a:prstClr val="black"/>
                </a:solidFill>
                <a:latin typeface="+mn-ea"/>
              </a:rPr>
              <a:t>2024</a:t>
            </a:r>
            <a:r>
              <a:rPr lang="ja-JP" altLang="en-US" sz="1600" b="1" dirty="0">
                <a:solidFill>
                  <a:prstClr val="black"/>
                </a:solidFill>
                <a:latin typeface="+mn-ea"/>
              </a:rPr>
              <a:t>年</a:t>
            </a:r>
            <a:endParaRPr lang="en-US" altLang="ja-JP" sz="1600" b="1" dirty="0">
              <a:solidFill>
                <a:prstClr val="black"/>
              </a:solidFill>
              <a:latin typeface="+mn-ea"/>
            </a:endParaRPr>
          </a:p>
        </p:txBody>
      </p:sp>
      <p:sp>
        <p:nvSpPr>
          <p:cNvPr id="54" name="テキスト ボックス 53">
            <a:extLst>
              <a:ext uri="{FF2B5EF4-FFF2-40B4-BE49-F238E27FC236}">
                <a16:creationId xmlns:a16="http://schemas.microsoft.com/office/drawing/2014/main" id="{88D2741D-CB61-2F3F-1F6B-44A3DB4AE8FD}"/>
              </a:ext>
            </a:extLst>
          </p:cNvPr>
          <p:cNvSpPr txBox="1"/>
          <p:nvPr/>
        </p:nvSpPr>
        <p:spPr>
          <a:xfrm>
            <a:off x="7182132" y="1317826"/>
            <a:ext cx="888161" cy="426463"/>
          </a:xfrm>
          <a:prstGeom prst="rect">
            <a:avLst/>
          </a:prstGeom>
          <a:noFill/>
        </p:spPr>
        <p:txBody>
          <a:bodyPr wrap="square" rtlCol="0">
            <a:spAutoFit/>
          </a:bodyPr>
          <a:lstStyle/>
          <a:p>
            <a:pPr defTabSz="844083">
              <a:lnSpc>
                <a:spcPct val="150000"/>
              </a:lnSpc>
              <a:spcBef>
                <a:spcPts val="800"/>
              </a:spcBef>
              <a:defRPr/>
            </a:pPr>
            <a:r>
              <a:rPr lang="en-US" altLang="ja-JP" sz="1600" b="1" dirty="0">
                <a:solidFill>
                  <a:prstClr val="black"/>
                </a:solidFill>
                <a:latin typeface="+mn-ea"/>
              </a:rPr>
              <a:t>2025</a:t>
            </a:r>
            <a:r>
              <a:rPr lang="ja-JP" altLang="en-US" sz="1600" b="1" dirty="0">
                <a:solidFill>
                  <a:prstClr val="black"/>
                </a:solidFill>
                <a:latin typeface="+mn-ea"/>
              </a:rPr>
              <a:t>年</a:t>
            </a:r>
            <a:endParaRPr lang="en-US" altLang="ja-JP" sz="1600" b="1" dirty="0">
              <a:solidFill>
                <a:prstClr val="black"/>
              </a:solidFill>
              <a:latin typeface="+mn-ea"/>
            </a:endParaRPr>
          </a:p>
        </p:txBody>
      </p:sp>
      <p:sp>
        <p:nvSpPr>
          <p:cNvPr id="55" name="テキスト ボックス 54">
            <a:extLst>
              <a:ext uri="{FF2B5EF4-FFF2-40B4-BE49-F238E27FC236}">
                <a16:creationId xmlns:a16="http://schemas.microsoft.com/office/drawing/2014/main" id="{82D0A503-4E6E-922C-F1AF-3F3E63A6A064}"/>
              </a:ext>
            </a:extLst>
          </p:cNvPr>
          <p:cNvSpPr txBox="1"/>
          <p:nvPr/>
        </p:nvSpPr>
        <p:spPr>
          <a:xfrm>
            <a:off x="3600869" y="5732046"/>
            <a:ext cx="1844573" cy="762838"/>
          </a:xfrm>
          <a:prstGeom prst="rect">
            <a:avLst/>
          </a:prstGeom>
          <a:noFill/>
        </p:spPr>
        <p:txBody>
          <a:bodyPr wrap="square" rtlCol="0">
            <a:spAutoFit/>
          </a:bodyPr>
          <a:lstStyle/>
          <a:p>
            <a:pPr defTabSz="844083">
              <a:lnSpc>
                <a:spcPct val="150000"/>
              </a:lnSpc>
              <a:spcBef>
                <a:spcPts val="800"/>
              </a:spcBef>
              <a:defRPr/>
            </a:pPr>
            <a:r>
              <a:rPr lang="ja-JP" altLang="en-US" sz="1000" b="1" dirty="0">
                <a:solidFill>
                  <a:schemeClr val="accent4"/>
                </a:solidFill>
                <a:latin typeface="+mn-ea"/>
              </a:rPr>
              <a:t>■</a:t>
            </a:r>
            <a:r>
              <a:rPr lang="ja-JP" altLang="en-US" sz="1000" b="1" dirty="0">
                <a:solidFill>
                  <a:prstClr val="black"/>
                </a:solidFill>
                <a:latin typeface="+mn-ea"/>
              </a:rPr>
              <a:t> とてもよかった</a:t>
            </a:r>
            <a:br>
              <a:rPr lang="en-US" altLang="ja-JP" sz="1000" b="1" dirty="0">
                <a:solidFill>
                  <a:prstClr val="black"/>
                </a:solidFill>
                <a:latin typeface="+mn-ea"/>
              </a:rPr>
            </a:br>
            <a:r>
              <a:rPr lang="ja-JP" altLang="en-US" sz="1000" b="1" dirty="0">
                <a:solidFill>
                  <a:schemeClr val="accent4">
                    <a:lumMod val="60000"/>
                    <a:lumOff val="40000"/>
                  </a:schemeClr>
                </a:solidFill>
                <a:latin typeface="+mn-ea"/>
              </a:rPr>
              <a:t>■</a:t>
            </a:r>
            <a:r>
              <a:rPr lang="ja-JP" altLang="en-US" sz="1000" b="1" dirty="0">
                <a:solidFill>
                  <a:prstClr val="black"/>
                </a:solidFill>
                <a:latin typeface="+mn-ea"/>
              </a:rPr>
              <a:t> まあまあよかった</a:t>
            </a:r>
            <a:br>
              <a:rPr lang="en-US" altLang="ja-JP" sz="1000" b="1" dirty="0">
                <a:solidFill>
                  <a:prstClr val="black"/>
                </a:solidFill>
                <a:latin typeface="+mn-ea"/>
              </a:rPr>
            </a:br>
            <a:r>
              <a:rPr lang="ja-JP" altLang="en-US" sz="1000" b="1" dirty="0">
                <a:solidFill>
                  <a:schemeClr val="accent4">
                    <a:lumMod val="20000"/>
                    <a:lumOff val="80000"/>
                  </a:schemeClr>
                </a:solidFill>
                <a:latin typeface="+mn-ea"/>
              </a:rPr>
              <a:t>■</a:t>
            </a:r>
            <a:r>
              <a:rPr lang="ja-JP" altLang="en-US" sz="1000" b="1" dirty="0">
                <a:solidFill>
                  <a:prstClr val="black"/>
                </a:solidFill>
                <a:latin typeface="+mn-ea"/>
              </a:rPr>
              <a:t> どちらともいえない</a:t>
            </a:r>
          </a:p>
        </p:txBody>
      </p:sp>
      <p:cxnSp>
        <p:nvCxnSpPr>
          <p:cNvPr id="57" name="直線矢印コネクタ 56">
            <a:extLst>
              <a:ext uri="{FF2B5EF4-FFF2-40B4-BE49-F238E27FC236}">
                <a16:creationId xmlns:a16="http://schemas.microsoft.com/office/drawing/2014/main" id="{B02EF70C-EDF5-946D-AF85-973F22537625}"/>
              </a:ext>
            </a:extLst>
          </p:cNvPr>
          <p:cNvCxnSpPr>
            <a:cxnSpLocks/>
            <a:endCxn id="27" idx="1"/>
          </p:cNvCxnSpPr>
          <p:nvPr/>
        </p:nvCxnSpPr>
        <p:spPr>
          <a:xfrm>
            <a:off x="5660571" y="2588082"/>
            <a:ext cx="1057592" cy="0"/>
          </a:xfrm>
          <a:prstGeom prst="straightConnector1">
            <a:avLst/>
          </a:prstGeom>
          <a:ln w="50800">
            <a:solidFill>
              <a:schemeClr val="tx1">
                <a:lumMod val="50000"/>
                <a:lumOff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0" name="直線矢印コネクタ 59">
            <a:extLst>
              <a:ext uri="{FF2B5EF4-FFF2-40B4-BE49-F238E27FC236}">
                <a16:creationId xmlns:a16="http://schemas.microsoft.com/office/drawing/2014/main" id="{1F26FC2A-4298-34D5-1271-259B82B4E00E}"/>
              </a:ext>
            </a:extLst>
          </p:cNvPr>
          <p:cNvCxnSpPr>
            <a:cxnSpLocks/>
          </p:cNvCxnSpPr>
          <p:nvPr/>
        </p:nvCxnSpPr>
        <p:spPr>
          <a:xfrm>
            <a:off x="5660571" y="3683761"/>
            <a:ext cx="1057592" cy="0"/>
          </a:xfrm>
          <a:prstGeom prst="straightConnector1">
            <a:avLst/>
          </a:prstGeom>
          <a:ln w="50800">
            <a:solidFill>
              <a:schemeClr val="tx1">
                <a:lumMod val="50000"/>
                <a:lumOff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2" name="直線矢印コネクタ 61">
            <a:extLst>
              <a:ext uri="{FF2B5EF4-FFF2-40B4-BE49-F238E27FC236}">
                <a16:creationId xmlns:a16="http://schemas.microsoft.com/office/drawing/2014/main" id="{C53B6447-796C-6C53-920D-8BE9D4A785FE}"/>
              </a:ext>
            </a:extLst>
          </p:cNvPr>
          <p:cNvCxnSpPr>
            <a:cxnSpLocks/>
          </p:cNvCxnSpPr>
          <p:nvPr/>
        </p:nvCxnSpPr>
        <p:spPr>
          <a:xfrm>
            <a:off x="5660571" y="4921343"/>
            <a:ext cx="1057592" cy="0"/>
          </a:xfrm>
          <a:prstGeom prst="straightConnector1">
            <a:avLst/>
          </a:prstGeom>
          <a:ln w="50800">
            <a:solidFill>
              <a:schemeClr val="tx1">
                <a:lumMod val="50000"/>
                <a:lumOff val="5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3" name="テキスト ボックス 2">
            <a:extLst>
              <a:ext uri="{FF2B5EF4-FFF2-40B4-BE49-F238E27FC236}">
                <a16:creationId xmlns:a16="http://schemas.microsoft.com/office/drawing/2014/main" id="{BD1740C5-9775-F89D-892C-23C3DBC250B2}"/>
              </a:ext>
            </a:extLst>
          </p:cNvPr>
          <p:cNvSpPr txBox="1"/>
          <p:nvPr/>
        </p:nvSpPr>
        <p:spPr>
          <a:xfrm>
            <a:off x="7182132" y="5717809"/>
            <a:ext cx="1844573" cy="762838"/>
          </a:xfrm>
          <a:prstGeom prst="rect">
            <a:avLst/>
          </a:prstGeom>
          <a:noFill/>
        </p:spPr>
        <p:txBody>
          <a:bodyPr wrap="square" rtlCol="0">
            <a:spAutoFit/>
          </a:bodyPr>
          <a:lstStyle/>
          <a:p>
            <a:pPr defTabSz="844083">
              <a:lnSpc>
                <a:spcPct val="150000"/>
              </a:lnSpc>
              <a:spcBef>
                <a:spcPts val="800"/>
              </a:spcBef>
              <a:defRPr/>
            </a:pPr>
            <a:r>
              <a:rPr lang="ja-JP" altLang="en-US" sz="1000" b="1" dirty="0">
                <a:solidFill>
                  <a:srgbClr val="1E3D85"/>
                </a:solidFill>
                <a:latin typeface="+mn-ea"/>
              </a:rPr>
              <a:t>■</a:t>
            </a:r>
            <a:r>
              <a:rPr lang="ja-JP" altLang="en-US" sz="1000" b="1" dirty="0">
                <a:solidFill>
                  <a:prstClr val="black"/>
                </a:solidFill>
                <a:latin typeface="+mn-ea"/>
              </a:rPr>
              <a:t> とてもよかった</a:t>
            </a:r>
            <a:br>
              <a:rPr lang="en-US" altLang="ja-JP" sz="1000" b="1" dirty="0">
                <a:solidFill>
                  <a:prstClr val="black"/>
                </a:solidFill>
                <a:latin typeface="+mn-ea"/>
              </a:rPr>
            </a:br>
            <a:r>
              <a:rPr lang="ja-JP" altLang="en-US" sz="1000" b="1" dirty="0">
                <a:solidFill>
                  <a:schemeClr val="accent1">
                    <a:lumMod val="60000"/>
                    <a:lumOff val="40000"/>
                  </a:schemeClr>
                </a:solidFill>
                <a:latin typeface="+mn-ea"/>
              </a:rPr>
              <a:t>■</a:t>
            </a:r>
            <a:r>
              <a:rPr lang="ja-JP" altLang="en-US" sz="1000" b="1" dirty="0">
                <a:solidFill>
                  <a:prstClr val="black"/>
                </a:solidFill>
                <a:latin typeface="+mn-ea"/>
              </a:rPr>
              <a:t> まあまあよかった</a:t>
            </a:r>
            <a:br>
              <a:rPr lang="en-US" altLang="ja-JP" sz="1000" b="1" dirty="0">
                <a:solidFill>
                  <a:prstClr val="black"/>
                </a:solidFill>
                <a:latin typeface="+mn-ea"/>
              </a:rPr>
            </a:br>
            <a:r>
              <a:rPr lang="ja-JP" altLang="en-US" sz="1000" b="1" dirty="0">
                <a:solidFill>
                  <a:schemeClr val="accent1">
                    <a:lumMod val="20000"/>
                    <a:lumOff val="80000"/>
                  </a:schemeClr>
                </a:solidFill>
                <a:latin typeface="+mn-ea"/>
              </a:rPr>
              <a:t>■</a:t>
            </a:r>
            <a:r>
              <a:rPr lang="ja-JP" altLang="en-US" sz="1000" b="1" dirty="0">
                <a:solidFill>
                  <a:prstClr val="black"/>
                </a:solidFill>
                <a:latin typeface="+mn-ea"/>
              </a:rPr>
              <a:t> どちらともいえない</a:t>
            </a:r>
          </a:p>
        </p:txBody>
      </p:sp>
    </p:spTree>
    <p:extLst>
      <p:ext uri="{BB962C8B-B14F-4D97-AF65-F5344CB8AC3E}">
        <p14:creationId xmlns:p14="http://schemas.microsoft.com/office/powerpoint/2010/main" val="3977893130"/>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FE082-2D7C-CA93-44BE-63D62CA2F0D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912CD813-7B8F-ABB1-A5A9-7F00C160BEC7}"/>
              </a:ext>
            </a:extLst>
          </p:cNvPr>
          <p:cNvSpPr>
            <a:spLocks noGrp="1"/>
          </p:cNvSpPr>
          <p:nvPr>
            <p:ph type="title"/>
          </p:nvPr>
        </p:nvSpPr>
        <p:spPr>
          <a:xfrm>
            <a:off x="343818" y="298227"/>
            <a:ext cx="7956670" cy="481160"/>
          </a:xfrm>
        </p:spPr>
        <p:txBody>
          <a:bodyPr>
            <a:normAutofit/>
          </a:bodyPr>
          <a:lstStyle/>
          <a:p>
            <a:r>
              <a:rPr lang="en-US" altLang="ja-JP" sz="2400" b="1" dirty="0">
                <a:solidFill>
                  <a:srgbClr val="1E3D85"/>
                </a:solidFill>
                <a:latin typeface="+mn-ea"/>
                <a:ea typeface="+mn-ea"/>
              </a:rPr>
              <a:t>2025</a:t>
            </a:r>
            <a:r>
              <a:rPr lang="ja-JP" altLang="en-US" sz="2400" b="1" dirty="0">
                <a:solidFill>
                  <a:srgbClr val="1E3D85"/>
                </a:solidFill>
                <a:latin typeface="+mn-ea"/>
                <a:ea typeface="+mn-ea"/>
              </a:rPr>
              <a:t>年度参加者の声</a:t>
            </a:r>
          </a:p>
        </p:txBody>
      </p:sp>
      <p:pic>
        <p:nvPicPr>
          <p:cNvPr id="12" name="図 11" descr="テキスト が含まれている画像&#10;&#10;自動的に生成された説明">
            <a:extLst>
              <a:ext uri="{FF2B5EF4-FFF2-40B4-BE49-F238E27FC236}">
                <a16:creationId xmlns:a16="http://schemas.microsoft.com/office/drawing/2014/main" id="{612F9757-F023-4AD9-A895-5552AA845A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0275" y="138517"/>
            <a:ext cx="850900" cy="501945"/>
          </a:xfrm>
          <a:prstGeom prst="rect">
            <a:avLst/>
          </a:prstGeom>
        </p:spPr>
      </p:pic>
      <p:sp>
        <p:nvSpPr>
          <p:cNvPr id="36" name="object 19">
            <a:extLst>
              <a:ext uri="{FF2B5EF4-FFF2-40B4-BE49-F238E27FC236}">
                <a16:creationId xmlns:a16="http://schemas.microsoft.com/office/drawing/2014/main" id="{03727258-7AAE-FA07-B4CD-0D5860C92856}"/>
              </a:ext>
            </a:extLst>
          </p:cNvPr>
          <p:cNvSpPr/>
          <p:nvPr/>
        </p:nvSpPr>
        <p:spPr>
          <a:xfrm>
            <a:off x="0" y="6751318"/>
            <a:ext cx="9906000" cy="103910"/>
          </a:xfrm>
          <a:custGeom>
            <a:avLst/>
            <a:gdLst/>
            <a:ahLst/>
            <a:cxnLst/>
            <a:rect l="l" t="t" r="r" b="b"/>
            <a:pathLst>
              <a:path w="10693400" h="224790">
                <a:moveTo>
                  <a:pt x="0" y="224395"/>
                </a:moveTo>
                <a:lnTo>
                  <a:pt x="10693400" y="224395"/>
                </a:lnTo>
                <a:lnTo>
                  <a:pt x="10693400" y="0"/>
                </a:lnTo>
                <a:lnTo>
                  <a:pt x="0" y="0"/>
                </a:lnTo>
                <a:lnTo>
                  <a:pt x="0" y="224395"/>
                </a:lnTo>
                <a:close/>
              </a:path>
            </a:pathLst>
          </a:custGeom>
          <a:solidFill>
            <a:srgbClr val="1F3E85"/>
          </a:solidFill>
        </p:spPr>
        <p:txBody>
          <a:bodyPr wrap="square" lIns="0" tIns="0" rIns="0" bIns="0" rtlCol="0"/>
          <a:lstStyle/>
          <a:p>
            <a:endParaRPr/>
          </a:p>
        </p:txBody>
      </p:sp>
      <p:sp>
        <p:nvSpPr>
          <p:cNvPr id="37" name="スライド番号プレースホルダー 10">
            <a:extLst>
              <a:ext uri="{FF2B5EF4-FFF2-40B4-BE49-F238E27FC236}">
                <a16:creationId xmlns:a16="http://schemas.microsoft.com/office/drawing/2014/main" id="{61997A8B-CABA-5FCF-DA13-02DCDCBD3F51}"/>
              </a:ext>
            </a:extLst>
          </p:cNvPr>
          <p:cNvSpPr txBox="1">
            <a:spLocks/>
          </p:cNvSpPr>
          <p:nvPr/>
        </p:nvSpPr>
        <p:spPr>
          <a:xfrm>
            <a:off x="7626213" y="6384621"/>
            <a:ext cx="2228850" cy="365125"/>
          </a:xfrm>
          <a:prstGeom prst="rect">
            <a:avLst/>
          </a:prstGeom>
        </p:spPr>
        <p:txBody>
          <a:bodyPr anchor="b"/>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fld id="{F4E220C8-6700-439B-B500-6D3AF2230FFD}" type="slidenum">
              <a:rPr lang="ja-JP" altLang="en-US" sz="1050" smtClean="0">
                <a:solidFill>
                  <a:schemeClr val="bg1">
                    <a:lumMod val="50000"/>
                  </a:schemeClr>
                </a:solidFill>
              </a:rPr>
              <a:pPr algn="r"/>
              <a:t>11</a:t>
            </a:fld>
            <a:endParaRPr lang="ja-JP" altLang="en-US" sz="1050" dirty="0">
              <a:solidFill>
                <a:schemeClr val="bg1">
                  <a:lumMod val="50000"/>
                </a:schemeClr>
              </a:solidFill>
            </a:endParaRPr>
          </a:p>
        </p:txBody>
      </p:sp>
      <p:sp>
        <p:nvSpPr>
          <p:cNvPr id="3" name="テキスト ボックス 2">
            <a:extLst>
              <a:ext uri="{FF2B5EF4-FFF2-40B4-BE49-F238E27FC236}">
                <a16:creationId xmlns:a16="http://schemas.microsoft.com/office/drawing/2014/main" id="{BB69208E-2156-FC80-9BC3-DD1939244BEF}"/>
              </a:ext>
            </a:extLst>
          </p:cNvPr>
          <p:cNvSpPr txBox="1"/>
          <p:nvPr/>
        </p:nvSpPr>
        <p:spPr>
          <a:xfrm>
            <a:off x="343818" y="1755595"/>
            <a:ext cx="8843725" cy="3741665"/>
          </a:xfrm>
          <a:prstGeom prst="rect">
            <a:avLst/>
          </a:prstGeom>
          <a:noFill/>
        </p:spPr>
        <p:txBody>
          <a:bodyPr wrap="square" rtlCol="0">
            <a:spAutoFit/>
          </a:bodyPr>
          <a:lstStyle/>
          <a:p>
            <a:pPr marL="285750" indent="-285750" defTabSz="844083">
              <a:lnSpc>
                <a:spcPct val="150000"/>
              </a:lnSpc>
              <a:spcBef>
                <a:spcPts val="2400"/>
              </a:spcBef>
              <a:buFont typeface="Arial" panose="020B0604020202020204" pitchFamily="34" charset="0"/>
              <a:buChar char="•"/>
              <a:defRPr/>
            </a:pPr>
            <a:r>
              <a:rPr lang="ja-JP" altLang="en-US" sz="2000" b="1" i="1" dirty="0">
                <a:solidFill>
                  <a:prstClr val="black"/>
                </a:solidFill>
                <a:latin typeface="+mn-ea"/>
              </a:rPr>
              <a:t>倍速会議などの初めて見る物を体験出来て、個人的にも使いたくなった。</a:t>
            </a:r>
            <a:endParaRPr lang="en-US" altLang="ja-JP" sz="2000" b="1" i="1" dirty="0">
              <a:solidFill>
                <a:prstClr val="black"/>
              </a:solidFill>
              <a:latin typeface="+mn-ea"/>
            </a:endParaRPr>
          </a:p>
          <a:p>
            <a:pPr marL="285750" indent="-285750" defTabSz="844083">
              <a:lnSpc>
                <a:spcPct val="150000"/>
              </a:lnSpc>
              <a:spcBef>
                <a:spcPts val="2400"/>
              </a:spcBef>
              <a:buFont typeface="Arial" panose="020B0604020202020204" pitchFamily="34" charset="0"/>
              <a:buChar char="•"/>
              <a:defRPr/>
            </a:pPr>
            <a:r>
              <a:rPr lang="ja-JP" altLang="en-US" sz="2000" b="1" i="1" dirty="0">
                <a:solidFill>
                  <a:prstClr val="black"/>
                </a:solidFill>
                <a:latin typeface="+mn-ea"/>
              </a:rPr>
              <a:t>人前で意見を言うことが苦手な自分も、安心して参加することができた。</a:t>
            </a:r>
          </a:p>
          <a:p>
            <a:pPr marL="285750" indent="-285750" defTabSz="844083">
              <a:lnSpc>
                <a:spcPct val="150000"/>
              </a:lnSpc>
              <a:spcBef>
                <a:spcPts val="2400"/>
              </a:spcBef>
              <a:buFont typeface="Arial" panose="020B0604020202020204" pitchFamily="34" charset="0"/>
              <a:buChar char="•"/>
              <a:defRPr/>
            </a:pPr>
            <a:r>
              <a:rPr lang="ja-JP" altLang="en-US" sz="2000" b="1" i="1" dirty="0">
                <a:solidFill>
                  <a:prstClr val="black"/>
                </a:solidFill>
                <a:latin typeface="+mn-ea"/>
              </a:rPr>
              <a:t>前回よりも話しやすかった。親世代のリアルな視点と同世代の考えも知ることができてよかった</a:t>
            </a:r>
          </a:p>
          <a:p>
            <a:pPr marL="285750" indent="-285750" defTabSz="844083">
              <a:lnSpc>
                <a:spcPct val="150000"/>
              </a:lnSpc>
              <a:spcBef>
                <a:spcPts val="2400"/>
              </a:spcBef>
              <a:buFont typeface="Arial" panose="020B0604020202020204" pitchFamily="34" charset="0"/>
              <a:buChar char="•"/>
              <a:defRPr/>
            </a:pPr>
            <a:r>
              <a:rPr lang="ja-JP" altLang="en-US" sz="2000" b="1" i="1" dirty="0">
                <a:solidFill>
                  <a:prstClr val="black"/>
                </a:solidFill>
                <a:latin typeface="+mn-ea"/>
              </a:rPr>
              <a:t>グループ化した事によって、話しやすい雰囲気になった。良く話し合いが出来て楽しかったです。次回も参加したいです。</a:t>
            </a:r>
          </a:p>
        </p:txBody>
      </p:sp>
    </p:spTree>
    <p:extLst>
      <p:ext uri="{BB962C8B-B14F-4D97-AF65-F5344CB8AC3E}">
        <p14:creationId xmlns:p14="http://schemas.microsoft.com/office/powerpoint/2010/main" val="2401249850"/>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B23B5C-AC2A-7CCA-240B-7F53CD674C79}"/>
            </a:ext>
          </a:extLst>
        </p:cNvPr>
        <p:cNvGrpSpPr/>
        <p:nvPr/>
      </p:nvGrpSpPr>
      <p:grpSpPr>
        <a:xfrm>
          <a:off x="0" y="0"/>
          <a:ext cx="0" cy="0"/>
          <a:chOff x="0" y="0"/>
          <a:chExt cx="0" cy="0"/>
        </a:xfrm>
      </p:grpSpPr>
      <p:sp>
        <p:nvSpPr>
          <p:cNvPr id="2" name="object 15">
            <a:extLst>
              <a:ext uri="{FF2B5EF4-FFF2-40B4-BE49-F238E27FC236}">
                <a16:creationId xmlns:a16="http://schemas.microsoft.com/office/drawing/2014/main" id="{60D66BED-DCE8-8580-074A-F9A588A17107}"/>
              </a:ext>
            </a:extLst>
          </p:cNvPr>
          <p:cNvSpPr/>
          <p:nvPr/>
        </p:nvSpPr>
        <p:spPr>
          <a:xfrm>
            <a:off x="0" y="2771"/>
            <a:ext cx="9906000" cy="103910"/>
          </a:xfrm>
          <a:custGeom>
            <a:avLst/>
            <a:gdLst/>
            <a:ahLst/>
            <a:cxnLst/>
            <a:rect l="l" t="t" r="r" b="b"/>
            <a:pathLst>
              <a:path w="10693400" h="189230">
                <a:moveTo>
                  <a:pt x="0" y="188815"/>
                </a:moveTo>
                <a:lnTo>
                  <a:pt x="10693400" y="188815"/>
                </a:lnTo>
                <a:lnTo>
                  <a:pt x="10693400" y="0"/>
                </a:lnTo>
                <a:lnTo>
                  <a:pt x="0" y="0"/>
                </a:lnTo>
                <a:lnTo>
                  <a:pt x="0" y="188815"/>
                </a:lnTo>
                <a:close/>
              </a:path>
            </a:pathLst>
          </a:custGeom>
          <a:solidFill>
            <a:srgbClr val="BFC0BF"/>
          </a:solidFill>
        </p:spPr>
        <p:txBody>
          <a:bodyPr wrap="square" lIns="0" tIns="0" rIns="0" bIns="0" rtlCol="0"/>
          <a:lstStyle/>
          <a:p>
            <a:endParaRPr/>
          </a:p>
        </p:txBody>
      </p:sp>
      <p:sp>
        <p:nvSpPr>
          <p:cNvPr id="3" name="object 19">
            <a:extLst>
              <a:ext uri="{FF2B5EF4-FFF2-40B4-BE49-F238E27FC236}">
                <a16:creationId xmlns:a16="http://schemas.microsoft.com/office/drawing/2014/main" id="{E9462172-34F6-B42C-4CCE-65CBAF811CBF}"/>
              </a:ext>
            </a:extLst>
          </p:cNvPr>
          <p:cNvSpPr/>
          <p:nvPr/>
        </p:nvSpPr>
        <p:spPr>
          <a:xfrm>
            <a:off x="0" y="6751318"/>
            <a:ext cx="9906000" cy="103910"/>
          </a:xfrm>
          <a:custGeom>
            <a:avLst/>
            <a:gdLst/>
            <a:ahLst/>
            <a:cxnLst/>
            <a:rect l="l" t="t" r="r" b="b"/>
            <a:pathLst>
              <a:path w="10693400" h="224790">
                <a:moveTo>
                  <a:pt x="0" y="224395"/>
                </a:moveTo>
                <a:lnTo>
                  <a:pt x="10693400" y="224395"/>
                </a:lnTo>
                <a:lnTo>
                  <a:pt x="10693400" y="0"/>
                </a:lnTo>
                <a:lnTo>
                  <a:pt x="0" y="0"/>
                </a:lnTo>
                <a:lnTo>
                  <a:pt x="0" y="224395"/>
                </a:lnTo>
                <a:close/>
              </a:path>
            </a:pathLst>
          </a:custGeom>
          <a:solidFill>
            <a:srgbClr val="1F3E85"/>
          </a:solidFill>
        </p:spPr>
        <p:txBody>
          <a:bodyPr wrap="square" lIns="0" tIns="0" rIns="0" bIns="0" rtlCol="0"/>
          <a:lstStyle/>
          <a:p>
            <a:endParaRPr/>
          </a:p>
        </p:txBody>
      </p:sp>
      <p:sp>
        <p:nvSpPr>
          <p:cNvPr id="5" name="テキスト ボックス 4">
            <a:extLst>
              <a:ext uri="{FF2B5EF4-FFF2-40B4-BE49-F238E27FC236}">
                <a16:creationId xmlns:a16="http://schemas.microsoft.com/office/drawing/2014/main" id="{B3F6CAB4-F826-51F0-211D-3DCAEE60ED9E}"/>
              </a:ext>
            </a:extLst>
          </p:cNvPr>
          <p:cNvSpPr txBox="1"/>
          <p:nvPr/>
        </p:nvSpPr>
        <p:spPr>
          <a:xfrm>
            <a:off x="705683" y="2185637"/>
            <a:ext cx="8494633" cy="761106"/>
          </a:xfrm>
          <a:prstGeom prst="rect">
            <a:avLst/>
          </a:prstGeom>
          <a:noFill/>
        </p:spPr>
        <p:txBody>
          <a:bodyPr wrap="none" rtlCol="0">
            <a:spAutoFit/>
          </a:bodyPr>
          <a:lstStyle/>
          <a:p>
            <a:pPr algn="ctr">
              <a:lnSpc>
                <a:spcPct val="130000"/>
              </a:lnSpc>
            </a:pPr>
            <a:r>
              <a:rPr lang="ja-JP" altLang="en-US" sz="3600" b="1" dirty="0"/>
              <a:t>テクノロジーを通じて、人間を信じる。</a:t>
            </a:r>
            <a:endParaRPr kumimoji="1" lang="ja-JP" altLang="en-US" sz="3600" b="1" dirty="0"/>
          </a:p>
        </p:txBody>
      </p:sp>
      <p:sp>
        <p:nvSpPr>
          <p:cNvPr id="6" name="テキスト ボックス 5">
            <a:extLst>
              <a:ext uri="{FF2B5EF4-FFF2-40B4-BE49-F238E27FC236}">
                <a16:creationId xmlns:a16="http://schemas.microsoft.com/office/drawing/2014/main" id="{F8367C71-2E5A-893B-C6CC-A23E60F2C8D4}"/>
              </a:ext>
            </a:extLst>
          </p:cNvPr>
          <p:cNvSpPr txBox="1"/>
          <p:nvPr/>
        </p:nvSpPr>
        <p:spPr>
          <a:xfrm>
            <a:off x="928913" y="3301345"/>
            <a:ext cx="8048171" cy="1371016"/>
          </a:xfrm>
          <a:prstGeom prst="rect">
            <a:avLst/>
          </a:prstGeom>
          <a:noFill/>
        </p:spPr>
        <p:txBody>
          <a:bodyPr wrap="square" rtlCol="0">
            <a:spAutoFit/>
          </a:bodyPr>
          <a:lstStyle/>
          <a:p>
            <a:pPr algn="ctr" defTabSz="844083">
              <a:lnSpc>
                <a:spcPct val="150000"/>
              </a:lnSpc>
              <a:spcBef>
                <a:spcPts val="800"/>
              </a:spcBef>
              <a:defRPr/>
            </a:pPr>
            <a:r>
              <a:rPr lang="en-US" altLang="ja-JP" sz="1600" dirty="0">
                <a:solidFill>
                  <a:prstClr val="black"/>
                </a:solidFill>
                <a:latin typeface="+mn-ea"/>
              </a:rPr>
              <a:t>AI</a:t>
            </a:r>
            <a:r>
              <a:rPr lang="ja-JP" altLang="en-US" sz="1600" dirty="0">
                <a:solidFill>
                  <a:prstClr val="black"/>
                </a:solidFill>
                <a:latin typeface="+mn-ea"/>
              </a:rPr>
              <a:t>を使えば使うほど、私たちは「人間同士の対話」の価値を再確認しました。</a:t>
            </a:r>
            <a:endParaRPr lang="en-US" altLang="ja-JP" sz="1600" dirty="0">
              <a:solidFill>
                <a:prstClr val="black"/>
              </a:solidFill>
              <a:latin typeface="+mn-ea"/>
            </a:endParaRPr>
          </a:p>
          <a:p>
            <a:pPr algn="ctr" defTabSz="844083">
              <a:lnSpc>
                <a:spcPct val="150000"/>
              </a:lnSpc>
              <a:spcBef>
                <a:spcPts val="800"/>
              </a:spcBef>
              <a:defRPr/>
            </a:pPr>
            <a:r>
              <a:rPr lang="ja-JP" altLang="en-US" sz="1600" dirty="0">
                <a:solidFill>
                  <a:prstClr val="black"/>
                </a:solidFill>
                <a:latin typeface="+mn-ea"/>
              </a:rPr>
              <a:t>テクノロジーは、恣意性を持たず、適切に活用することで、</a:t>
            </a:r>
            <a:endParaRPr lang="en-US" altLang="ja-JP" sz="1600" dirty="0">
              <a:solidFill>
                <a:prstClr val="black"/>
              </a:solidFill>
              <a:latin typeface="+mn-ea"/>
            </a:endParaRPr>
          </a:p>
          <a:p>
            <a:pPr algn="ctr" defTabSz="844083">
              <a:lnSpc>
                <a:spcPct val="150000"/>
              </a:lnSpc>
              <a:spcBef>
                <a:spcPts val="800"/>
              </a:spcBef>
              <a:defRPr/>
            </a:pPr>
            <a:r>
              <a:rPr lang="ja-JP" altLang="en-US" sz="1600" dirty="0">
                <a:solidFill>
                  <a:prstClr val="black"/>
                </a:solidFill>
                <a:latin typeface="+mn-ea"/>
              </a:rPr>
              <a:t>私たちが互いを理解し、社会を「自分ごと」にするための触媒になると考えています。</a:t>
            </a:r>
          </a:p>
        </p:txBody>
      </p:sp>
    </p:spTree>
    <p:extLst>
      <p:ext uri="{BB962C8B-B14F-4D97-AF65-F5344CB8AC3E}">
        <p14:creationId xmlns:p14="http://schemas.microsoft.com/office/powerpoint/2010/main" val="303198680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2284</TotalTime>
  <Words>1493</Words>
  <Application>Microsoft Office PowerPoint</Application>
  <PresentationFormat>A4 210 x 297 mm</PresentationFormat>
  <Paragraphs>167</Paragraphs>
  <Slides>13</Slides>
  <Notes>11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13</vt:i4>
      </vt:variant>
    </vt:vector>
  </HeadingPairs>
  <TitlesOfParts>
    <vt:vector size="19" baseType="lpstr">
      <vt:lpstr>游ゴシック</vt:lpstr>
      <vt:lpstr>游ゴシック Light</vt:lpstr>
      <vt:lpstr>Arial</vt:lpstr>
      <vt:lpstr>Calibri</vt:lpstr>
      <vt:lpstr>Times New Roman</vt:lpstr>
      <vt:lpstr>Office テーマ</vt:lpstr>
      <vt:lpstr>PowerPoint プレゼンテーション</vt:lpstr>
      <vt:lpstr>自分ごと化会議が生み出してきた光景</vt:lpstr>
      <vt:lpstr>自分ごと化会議拡大の課題</vt:lpstr>
      <vt:lpstr>AI活用パートナー「多元現実」との協業</vt:lpstr>
      <vt:lpstr>Notebook LMによる現場で学び続ける仕組み</vt:lpstr>
      <vt:lpstr>倍速会議による議論の可視化</vt:lpstr>
      <vt:lpstr>広聴AIによる要約と動画生成で成果を住民に届ける</vt:lpstr>
      <vt:lpstr>自分ごと化Botによる意見の見える化</vt:lpstr>
      <vt:lpstr>「熟議」におけるAIの役割：人間の代替ではなく、拡張</vt:lpstr>
      <vt:lpstr>参加者アンケートの比較：群馬県太田市</vt:lpstr>
      <vt:lpstr>参加者アンケートの比較：群馬県太田市</vt:lpstr>
      <vt:lpstr>2025年度参加者の声</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田中俊</dc:creator>
  <cp:lastModifiedBy>拓郎 飯島</cp:lastModifiedBy>
  <cp:revision>73</cp:revision>
  <cp:lastPrinted>2024-04-23T07:11:32Z</cp:lastPrinted>
  <dcterms:created xsi:type="dcterms:W3CDTF">2024-04-22T05:52:40Z</dcterms:created>
  <dcterms:modified xsi:type="dcterms:W3CDTF">2026-01-05T02:05:58Z</dcterms:modified>
</cp:coreProperties>
</file>